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4375" y="696275"/>
            <a:ext cx="4656875" cy="3481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934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3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53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7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57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100" cy="4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62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12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51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 rot="10800000" flipH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 rot="10800000" flipH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 rot="10800000" flipH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 rot="10800000" flipH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4008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1945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16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288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18288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182879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182879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182879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3TtYNIs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Brief History of Sports Medicine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145" y="3962400"/>
            <a:ext cx="40386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Signs of Sports Medicine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Sports Med first used in ancient Rome and Greece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Athletes were not training properly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“Supervisors” were assigned to educate and monitor these athletes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Soon, strategies to heal and prevent injuries were being used</a:t>
            </a: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Sports Medicine in History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Training to discourage injuries can be traced back to as early as the 2nd century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Herodicus used therapeutic exercises to help heal injuries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Galen = doctor assigned to monitor Gladiators</a:t>
            </a:r>
            <a:endParaRPr/>
          </a:p>
          <a:p>
            <a:pPr marL="658368" marR="0" lvl="1" indent="-817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4114800"/>
            <a:ext cx="3733800" cy="252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865225"/>
            <a:ext cx="8229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Sports Medicine in History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2012725"/>
            <a:ext cx="8229600" cy="45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1928 Olympics </a:t>
            </a:r>
            <a:endParaRPr/>
          </a:p>
          <a:p>
            <a:pPr marL="658368" marR="0" lvl="1" indent="-2468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International Congress of Sports Medicine was created</a:t>
            </a:r>
            <a:endParaRPr/>
          </a:p>
          <a:p>
            <a:pPr marL="658368" marR="0" lvl="1" indent="-2468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Goal = get real doctors to help prevent athlete injuries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1968 Olympics</a:t>
            </a:r>
            <a:endParaRPr/>
          </a:p>
          <a:p>
            <a:pPr marL="658368" marR="0" lvl="1" indent="-2468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Canada = first country with a team of doctors traveling with them 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1972 Olympics</a:t>
            </a:r>
            <a:endParaRPr/>
          </a:p>
          <a:p>
            <a:pPr marL="658368" marR="0" lvl="1" indent="-2468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First medical team officially associated with Olympics to oversee all athletes</a:t>
            </a: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967048"/>
            <a:ext cx="2447925" cy="11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Sports Medicine in History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•"/>
            </a:pPr>
            <a:r>
              <a:rPr lang="en-US" sz="3200"/>
              <a:t>American College of Sports Medicine (ACSM) </a:t>
            </a:r>
            <a:endParaRPr sz="3200"/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>
                <a:solidFill>
                  <a:schemeClr val="dk1"/>
                </a:solidFill>
              </a:rPr>
              <a:t>Founded in 1954</a:t>
            </a:r>
            <a:endParaRPr>
              <a:solidFill>
                <a:schemeClr val="dk1"/>
              </a:solidFill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>
                <a:solidFill>
                  <a:schemeClr val="dk1"/>
                </a:solidFill>
              </a:rPr>
              <a:t>Athletes require broadly trained physician when first dealing with injury</a:t>
            </a:r>
            <a:endParaRPr>
              <a:solidFill>
                <a:schemeClr val="dk1"/>
              </a:solidFill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>
                <a:solidFill>
                  <a:schemeClr val="dk1"/>
                </a:solidFill>
              </a:rPr>
              <a:t>“Sports medicine specialists”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Sports Medicine Today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Now, athletes visit Sports Medicine professionals for multiple reasons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Prevent injuries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Treat injuries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Monitor vitals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Monitor hormone/vitamin levels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Physical fitness tests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Tests/scans</a:t>
            </a:r>
            <a:endParaRPr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Check ups</a:t>
            </a:r>
            <a:endParaRPr/>
          </a:p>
          <a:p>
            <a:pPr marL="658368" marR="0" lvl="1" indent="-817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971800"/>
            <a:ext cx="2253615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Video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http://www.youtube.com/watch?v=JU3TtYNIsns</a:t>
            </a: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Georgia</vt:lpstr>
      <vt:lpstr>Noto Sans Symbols</vt:lpstr>
      <vt:lpstr>Trebuchet MS</vt:lpstr>
      <vt:lpstr>Urban</vt:lpstr>
      <vt:lpstr>Brief History of Sports Medicine</vt:lpstr>
      <vt:lpstr>The First Signs of Sports Medicine</vt:lpstr>
      <vt:lpstr>Sports Medicine in History</vt:lpstr>
      <vt:lpstr>Sports Medicine in History</vt:lpstr>
      <vt:lpstr>Sports Medicine in History</vt:lpstr>
      <vt:lpstr>Sports Medicine Today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History of Sports Medicine</dc:title>
  <dc:creator>lausd_user</dc:creator>
  <cp:lastModifiedBy>lausd_user</cp:lastModifiedBy>
  <cp:revision>1</cp:revision>
  <dcterms:modified xsi:type="dcterms:W3CDTF">2018-01-16T17:58:38Z</dcterms:modified>
</cp:coreProperties>
</file>