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9793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217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49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898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72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5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37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89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17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83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98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196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45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26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443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2259012" y="-26988"/>
            <a:ext cx="46259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sz="2300" b="1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sz="2300" b="1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E66C7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BB76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E8865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E66C7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BB76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E8865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0"/>
            <a:ext cx="9144000" cy="513556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0" y="5127625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6NKBdM1hO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A9U1EVUph3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8975" y="3359150"/>
            <a:ext cx="8077200" cy="167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</a:pPr>
            <a:r>
              <a:rPr lang="en-US" sz="47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Athletic Training</a:t>
            </a:r>
            <a:endParaRPr sz="47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/>
              <a:t>Ms. Ryder</a:t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04800"/>
            <a:ext cx="273367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Liability and Risk Management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Hippocratic Oath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declaration made by Hippocrates (philosopher)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Basically says: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“I will always do what is in the best interest of the patient and I will never use my power to do harm”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ALL medical professionals must take the Hippocratic Oath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HIPAA</a:t>
            </a: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Health Insurance Portability and Accountability Act </a:t>
            </a:r>
            <a:r>
              <a:rPr lang="en-US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(1996)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Keeps your medical records private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 one can share your info without your formal consent</a:t>
            </a:r>
            <a:endParaRPr/>
          </a:p>
          <a:p>
            <a:pPr marL="995362" marR="0" lvl="2" indent="-22859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***SPECIFIC EXCEPTIONS***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You can ask for copies of EVERYTHING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Health records can only be used for health reasons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Careers in Athletic Training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Include: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Sports medicine clinics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Public and private high schools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Colleges and universities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Amateur and professional sports teams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Health and fitness centers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Businesses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Olympic teams and training centers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Hospitals and medical clinics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Organizations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National Athletic Trainers’ Association (NATA)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Largest U.S. certifying organization for ATCs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Regional, state, and local trainers’ associations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Promote athletic training, wellness, and safety of athletes at the local level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54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Example: California Athletic Trainers Association (CATA)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Example: Far West Athletic Trainers Association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(FWATA)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Athletic Training</a:t>
            </a: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http://www.youtube.com/watch?v=R6NKBdM1hOw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http://www.youtube.com/watch?v=A9U1EVUph3M</a:t>
            </a:r>
            <a:r>
              <a:rPr lang="en-US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438150" marR="0" lvl="0" indent="-156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Sports Medicine Team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lvl="0" indent="-156528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Central Team</a:t>
            </a:r>
            <a:endParaRPr/>
          </a:p>
          <a:p>
            <a:pPr marL="438150" lvl="0" indent="-156528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The athlete</a:t>
            </a:r>
            <a:endParaRPr/>
          </a:p>
          <a:p>
            <a:pPr marL="438150" lvl="0" indent="-156528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The athletes parents or guardian</a:t>
            </a:r>
            <a:endParaRPr/>
          </a:p>
          <a:p>
            <a:pPr marL="438150" lvl="0" indent="-156528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Team physician</a:t>
            </a:r>
            <a:endParaRPr/>
          </a:p>
          <a:p>
            <a:pPr marL="438150" lvl="0" indent="-156528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The Certified Athletic Trainer</a:t>
            </a:r>
            <a:endParaRPr/>
          </a:p>
          <a:p>
            <a:pPr marL="438150" lvl="0" indent="-156528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The Coach</a:t>
            </a:r>
            <a:endParaRPr/>
          </a:p>
          <a:p>
            <a:pPr marL="438150" lvl="0" indent="-156528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1622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5700" y="4049900"/>
            <a:ext cx="2593200" cy="25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ATC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ATC = Certified Athletic Trainer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Educational Requirements: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Bachelor’s Degree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Certification 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Clinical experiences under appropriate supervision</a:t>
            </a:r>
            <a:endParaRPr/>
          </a:p>
          <a:p>
            <a:pPr marL="438150" marR="0" lvl="0" indent="-17684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4987" y="4572000"/>
            <a:ext cx="2897187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Certification 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Athletic Trainers’ Association Board of Certification, Inc. (NATABOC) examination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Prevention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Recognition, evaluation, and assessment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Immediate care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Treatment, rehabilitation, and reconditioning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 and administration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development and responsibility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Title IX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IX </a:t>
            </a:r>
            <a:r>
              <a:rPr lang="en-US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= equal treatment and opportunity to participate in sports for males and females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That means equal: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Staff per athlete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Attention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Facilities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Number of athletes recruited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Money!!!</a:t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3124200"/>
            <a:ext cx="2395537" cy="33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Characteristics of an ATC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-US" sz="30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 order to be a successful Athletic Trainer, you must possess the following skills: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Knowledge of anatomy, physiology, and first aid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Problem solving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Social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Communication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Motor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Organizational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Diligent note-taking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Calm during emergencies</a:t>
            </a:r>
            <a:endParaRPr/>
          </a:p>
          <a:p>
            <a:pPr marL="438150" marR="0" lvl="0" indent="-18700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3698875"/>
            <a:ext cx="3657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ATC Daily Tasks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 an Athletic Trainer, you can expect to do the following every day: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Analyze injuries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Tape and bandage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Implement rehab programs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Monitor exercises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Demonstrate movements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Administer therapeutic modalities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Record, organize, and store ALL injury info.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Liability and Risk Management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Liability</a:t>
            </a:r>
            <a:r>
              <a:rPr lang="en-US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= who is the responsible party?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 an ATC, you MUST protect yourself from risk of liability issues</a:t>
            </a:r>
            <a:endParaRPr/>
          </a:p>
          <a:p>
            <a:pPr marL="438150" marR="0" lvl="0" indent="-156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454400"/>
            <a:ext cx="4613275" cy="3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Liability and Risk Management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-US" sz="30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How to minimize your risk as an ATC: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Work within your scope and knowledge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Keep accurate records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Follow training room rules and procedures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Always have supervision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Communicate with coaches, parents, and admin.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Inspect sports facilities and equipment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Establish return-to-play protocol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Consult a physician when needed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Make an emergency action plan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On-screen Show (4:3)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Noto Sans Symbols</vt:lpstr>
      <vt:lpstr>Corbel</vt:lpstr>
      <vt:lpstr>1_Module</vt:lpstr>
      <vt:lpstr>Module</vt:lpstr>
      <vt:lpstr>Athletic Training</vt:lpstr>
      <vt:lpstr>The Sports Medicine Team</vt:lpstr>
      <vt:lpstr>ATC</vt:lpstr>
      <vt:lpstr>Certification </vt:lpstr>
      <vt:lpstr>Title IX</vt:lpstr>
      <vt:lpstr>Characteristics of an ATC</vt:lpstr>
      <vt:lpstr>ATC Daily Tasks</vt:lpstr>
      <vt:lpstr>Liability and Risk Management</vt:lpstr>
      <vt:lpstr>Liability and Risk Management</vt:lpstr>
      <vt:lpstr>Liability and Risk Management</vt:lpstr>
      <vt:lpstr>HIPAA</vt:lpstr>
      <vt:lpstr>Careers in Athletic Training</vt:lpstr>
      <vt:lpstr>Professional Organizations</vt:lpstr>
      <vt:lpstr>Athletic Training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Athletic Training</dc:title>
  <dc:creator>lausd_user</dc:creator>
  <cp:lastModifiedBy>lausd_user</cp:lastModifiedBy>
  <cp:revision>1</cp:revision>
  <dcterms:modified xsi:type="dcterms:W3CDTF">2018-01-16T17:56:09Z</dcterms:modified>
</cp:coreProperties>
</file>