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2505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549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3712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880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6007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908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048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541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81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241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1486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7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684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657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716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003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55" name="Shape 5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6" name="Shape 56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7" name="Shape 5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9" name="Shape 5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0" name="Shape 60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1" name="Shape 6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" name="Shape 64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5" name="Shape 65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68" name="Shape 68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1" name="Shape 71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3" name="Shap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1800" b="0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 rot="5400000">
            <a:off x="2677662" y="689482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581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581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581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581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Shape 140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41" name="Shape 14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2" name="Shape 14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43" name="Shape 14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4" name="Shape 14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5" name="Shape 14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46" name="Shape 146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47" name="Shape 14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8" name="Shape 14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9" name="Shape 14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0" name="Shape 150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51" name="Shape 15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3" name="Shape 15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4" name="Shape 15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7" name="Shape 157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9" name="Shape 179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51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251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251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251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2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Shape 190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91" name="Shape 19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2" name="Shape 19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93" name="Shape 19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4" name="Shape 19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5" name="Shape 19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96" name="Shape 196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97" name="Shape 19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8" name="Shape 19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9" name="Shape 19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0" name="Shape 200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01" name="Shape 20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3" name="Shape 20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4" name="Shape 20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07" name="Shape 207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9" name="Shape 229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E1E1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pic" idx="2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567355" y="0"/>
            <a:ext cx="10458653" cy="7117071"/>
            <a:chOff x="-644959" y="0"/>
            <a:chExt cx="10458653" cy="7117071"/>
          </a:xfrm>
        </p:grpSpPr>
        <p:grpSp>
          <p:nvGrpSpPr>
            <p:cNvPr id="7" name="Shape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Shape 8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9" name="Shape 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" name="Shape 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" name="Shape 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2" name="Shape 12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3" name="Shape 1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Shape 1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Shape 16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7" name="Shape 1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Shape 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" name="Shape 2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3" name="Shape 2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" name="Shape 4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0dLpQPVjh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jwjZe8u0-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MrlfEQ1z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qpSpd2Bs0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EKAsml2S-A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ltB04exwo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paByh9AnEs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KNlXYCYny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Century Gothic"/>
              <a:buNone/>
            </a:pPr>
            <a:r>
              <a:rPr lang="en-US" sz="324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Sports Medicine Careers</a:t>
            </a:r>
            <a:endParaRPr sz="324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lang="en-US"/>
              <a:t>Ms. Ryder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lang="en-US"/>
              <a:t>Spring 2018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Coach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Teaching, training and supporting an individual toward achieving a specific personal, educational, or athletic goal</a:t>
            </a:r>
            <a:endParaRPr/>
          </a:p>
          <a:p>
            <a:pPr marL="342900" marR="0" lvl="0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Requires a great amount of knowledge and planning</a:t>
            </a: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4038600"/>
            <a:ext cx="3429000" cy="2280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Coach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http://www.youtube.com/watch?v=b0dLpQPVjh8</a:t>
            </a: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Deliver content to students in a manner that is accessible to all</a:t>
            </a:r>
            <a:endParaRPr/>
          </a:p>
          <a:p>
            <a:pPr marL="342900" marR="0" lvl="0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Measure student learning using formal and informal assessments</a:t>
            </a:r>
            <a:endParaRPr/>
          </a:p>
          <a:p>
            <a:pPr marL="342900" marR="0" lvl="0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lesson plans, assessments, activities, and projects</a:t>
            </a:r>
            <a:endParaRPr/>
          </a:p>
          <a:p>
            <a:pPr marL="342900" marR="0" lvl="0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Remain knowledgeable and up-to-date in subject area</a:t>
            </a:r>
            <a:endParaRPr/>
          </a:p>
          <a:p>
            <a:pPr marL="342900" marR="0" lvl="0" indent="-15849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http://www.youtube.com/watch?v=7bIQ4-3XSxU</a:t>
            </a:r>
            <a:endParaRPr/>
          </a:p>
          <a:p>
            <a:pPr marL="342900" marR="0" lvl="0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speech:</a:t>
            </a:r>
            <a:endParaRPr sz="2400" b="0" i="0" u="sng" strike="noStrike" cap="none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  <a:hlinkClick r:id="rId3"/>
            </a:endParaRPr>
          </a:p>
          <a:p>
            <a:pPr marL="640080" marR="0" lvl="1" indent="-28397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http://www.youtube.com/watch?v=GjwjZe8u0-E</a:t>
            </a: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Researcher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 on injuries, equipment, and supplements and their effects on sports performance</a:t>
            </a:r>
            <a:endParaRPr/>
          </a:p>
          <a:p>
            <a:pPr marL="342900" marR="0" lvl="0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 strategies to help protect, heal, and improve athletes </a:t>
            </a:r>
            <a:endParaRPr/>
          </a:p>
          <a:p>
            <a:pPr marL="342900" marR="0" lvl="0" indent="-15849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4250" y="3609500"/>
            <a:ext cx="4292625" cy="28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Sports Research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http://www.youtube.com/watch?v=3MrlfEQ1zdE</a:t>
            </a: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5849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838200" y="629232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Chiropractor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diagnosis, treatment and prevention of disorders of the </a:t>
            </a:r>
            <a:r>
              <a:rPr lang="en-US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neuromusculoskeletal </a:t>
            </a: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 and the effects of these disorders on general health</a:t>
            </a:r>
            <a:endParaRPr/>
          </a:p>
          <a:p>
            <a:pPr marL="342900" marR="0" lvl="0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Chiropractors emphasize manual therapy including joint adjustment and manipulation with particular focus on joint dysfunction/subluxations</a:t>
            </a:r>
            <a:endParaRPr/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304800"/>
            <a:ext cx="1714500" cy="199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Chiropractor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5849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362200"/>
            <a:ext cx="7191375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Chiropractor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http://www.youtube.com/watch?v=WqpSpd2Bs0I</a:t>
            </a: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342900" marR="0" lvl="0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http://www.youtube.com/watch?v=EKAsml2S-AU</a:t>
            </a: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Acupuncture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Char char="○"/>
            </a:pPr>
            <a:r>
              <a:rPr lang="en-US" sz="222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collection of procedures involving penetration of the skin with needles at very specific points on the body</a:t>
            </a:r>
            <a:endParaRPr/>
          </a:p>
          <a:p>
            <a:pPr marL="342900" marR="0" lvl="0" indent="-274319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Char char="○"/>
            </a:pPr>
            <a:r>
              <a:rPr lang="en-US" sz="222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component of traditional Chinese medicine (TCM)</a:t>
            </a:r>
            <a:endParaRPr/>
          </a:p>
          <a:p>
            <a:pPr marL="342900" marR="0" lvl="0" indent="-274319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Char char="○"/>
            </a:pPr>
            <a:r>
              <a:rPr lang="en-US" sz="222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According to traditional Chinese medicine, stimulating specific acupuncture points corrects imbalances in the flow of </a:t>
            </a:r>
            <a:r>
              <a:rPr lang="en-US" sz="222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qi</a:t>
            </a:r>
            <a:r>
              <a:rPr lang="en-US" sz="222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through channels known as </a:t>
            </a:r>
            <a:r>
              <a:rPr lang="en-US" sz="222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meridians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 idx="4294967295"/>
          </p:nvPr>
        </p:nvSpPr>
        <p:spPr>
          <a:xfrm>
            <a:off x="685800" y="457200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Acupuncture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600200"/>
            <a:ext cx="3733800" cy="474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Acupuncture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http://www.youtube.com/watch?v=SltB04exwo4</a:t>
            </a: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342900" marR="0" lvl="0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http://www.youtube.com/watch?v=paByh9AnEsE</a:t>
            </a: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5849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Massage Therapist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990600" y="2133600"/>
            <a:ext cx="6777317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50"/>
              <a:buFont typeface="Noto Sans Symbols"/>
              <a:buChar char="○"/>
            </a:pPr>
            <a:r>
              <a:rPr lang="en-US" sz="204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Scientific manipulation of the soft tissues for the purpose of normalizing those tissues and minimizing pain</a:t>
            </a:r>
            <a:endParaRPr/>
          </a:p>
          <a:p>
            <a:pPr marL="342900" marR="0" lvl="0" indent="-17586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1550"/>
              <a:buFont typeface="Noto Sans Symbols"/>
              <a:buNone/>
            </a:pPr>
            <a:endParaRPr sz="204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431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1550"/>
              <a:buFont typeface="Noto Sans Symbols"/>
              <a:buChar char="○"/>
            </a:pPr>
            <a:r>
              <a:rPr lang="en-US" sz="204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Consists of manual techniques that include applying fixed or movable pressure, holding, and/or causing movement of or to the body</a:t>
            </a:r>
            <a:endParaRPr/>
          </a:p>
          <a:p>
            <a:pPr marL="342900" marR="0" lvl="0" indent="-17586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1550"/>
              <a:buFont typeface="Noto Sans Symbols"/>
              <a:buNone/>
            </a:pPr>
            <a:endParaRPr sz="204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431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1550"/>
              <a:buFont typeface="Noto Sans Symbols"/>
              <a:buChar char="○"/>
            </a:pPr>
            <a:r>
              <a:rPr lang="en-US" sz="204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Massage is known to: </a:t>
            </a:r>
            <a:endParaRPr/>
          </a:p>
          <a:p>
            <a:pPr marL="640080" marR="0" lvl="1" indent="-274320" algn="l" rtl="0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421"/>
              <a:buFont typeface="Noto Sans Symbols"/>
              <a:buChar char="○"/>
            </a:pPr>
            <a:r>
              <a:rPr lang="en-US" sz="1870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Affect circulation of blood and lymph</a:t>
            </a:r>
            <a:endParaRPr/>
          </a:p>
          <a:p>
            <a:pPr marL="640080" marR="0" lvl="1" indent="-274320" algn="l" rtl="0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421"/>
              <a:buFont typeface="Noto Sans Symbols"/>
              <a:buChar char="○"/>
            </a:pPr>
            <a:r>
              <a:rPr lang="en-US" sz="1870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Reduce muscular tension </a:t>
            </a:r>
            <a:endParaRPr/>
          </a:p>
          <a:p>
            <a:pPr marL="640080" marR="0" lvl="1" indent="-274320" algn="l" rtl="0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421"/>
              <a:buFont typeface="Noto Sans Symbols"/>
              <a:buChar char="○"/>
            </a:pPr>
            <a:r>
              <a:rPr lang="en-US" sz="1870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Affect the nervous system through stimulation or sedation, and enhance tissue healing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1066800" y="914400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Massage Therapist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http://www.youtube.com/watch?v=qKNlXYCYnyw</a:t>
            </a: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3124200"/>
            <a:ext cx="28289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On-screen Show (4:3)</PresentationFormat>
  <Paragraphs>48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Century Gothic</vt:lpstr>
      <vt:lpstr>Arial</vt:lpstr>
      <vt:lpstr>Noto Sans Symbols</vt:lpstr>
      <vt:lpstr>Austin</vt:lpstr>
      <vt:lpstr>Additional Sports Medicine Careers</vt:lpstr>
      <vt:lpstr>Chiropractor</vt:lpstr>
      <vt:lpstr>Chiropractor</vt:lpstr>
      <vt:lpstr>Chiropractor</vt:lpstr>
      <vt:lpstr>Acupuncture</vt:lpstr>
      <vt:lpstr>Acupuncture</vt:lpstr>
      <vt:lpstr>Acupuncture</vt:lpstr>
      <vt:lpstr>Massage Therapist</vt:lpstr>
      <vt:lpstr>Massage Therapist</vt:lpstr>
      <vt:lpstr>Coach</vt:lpstr>
      <vt:lpstr>Coach</vt:lpstr>
      <vt:lpstr>Teacher</vt:lpstr>
      <vt:lpstr>Teacher</vt:lpstr>
      <vt:lpstr>Researcher</vt:lpstr>
      <vt:lpstr>Sports Research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Sports Medicine Careers</dc:title>
  <dc:creator>lausd_user</dc:creator>
  <cp:lastModifiedBy>lausd_user</cp:lastModifiedBy>
  <cp:revision>1</cp:revision>
  <dcterms:modified xsi:type="dcterms:W3CDTF">2018-01-16T17:57:40Z</dcterms:modified>
</cp:coreProperties>
</file>