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4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0021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79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1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13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560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185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440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3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910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245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795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98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250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881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524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383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677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875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899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079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719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556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88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501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3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19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10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30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65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69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362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0"/>
            <a:ext cx="9140825" cy="6851649"/>
            <a:chOff x="0" y="0"/>
            <a:chExt cx="9140825" cy="6851649"/>
          </a:xfrm>
        </p:grpSpPr>
        <p:sp>
          <p:nvSpPr>
            <p:cNvPr id="58" name="Shape 58"/>
            <p:cNvSpPr/>
            <p:nvPr/>
          </p:nvSpPr>
          <p:spPr>
            <a:xfrm>
              <a:off x="2876550" y="4462462"/>
              <a:ext cx="6264274" cy="23891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44" y="120000"/>
                  </a:moveTo>
                  <a:lnTo>
                    <a:pt x="20955" y="106126"/>
                  </a:lnTo>
                  <a:lnTo>
                    <a:pt x="37000" y="92252"/>
                  </a:lnTo>
                  <a:lnTo>
                    <a:pt x="52709" y="77900"/>
                  </a:lnTo>
                  <a:lnTo>
                    <a:pt x="67656" y="63149"/>
                  </a:lnTo>
                  <a:lnTo>
                    <a:pt x="74946" y="55495"/>
                  </a:lnTo>
                  <a:lnTo>
                    <a:pt x="82053" y="48318"/>
                  </a:lnTo>
                  <a:lnTo>
                    <a:pt x="89008" y="40664"/>
                  </a:lnTo>
                  <a:lnTo>
                    <a:pt x="95749" y="33488"/>
                  </a:lnTo>
                  <a:lnTo>
                    <a:pt x="102125" y="25833"/>
                  </a:lnTo>
                  <a:lnTo>
                    <a:pt x="108317" y="18657"/>
                  </a:lnTo>
                  <a:lnTo>
                    <a:pt x="114356" y="11003"/>
                  </a:lnTo>
                  <a:lnTo>
                    <a:pt x="120000" y="3827"/>
                  </a:lnTo>
                  <a:lnTo>
                    <a:pt x="120000" y="0"/>
                  </a:lnTo>
                  <a:lnTo>
                    <a:pt x="114173" y="7654"/>
                  </a:lnTo>
                  <a:lnTo>
                    <a:pt x="107951" y="15308"/>
                  </a:lnTo>
                  <a:lnTo>
                    <a:pt x="101576" y="22963"/>
                  </a:lnTo>
                  <a:lnTo>
                    <a:pt x="95017" y="30617"/>
                  </a:lnTo>
                  <a:lnTo>
                    <a:pt x="88093" y="38272"/>
                  </a:lnTo>
                  <a:lnTo>
                    <a:pt x="80955" y="45926"/>
                  </a:lnTo>
                  <a:lnTo>
                    <a:pt x="73482" y="53581"/>
                  </a:lnTo>
                  <a:lnTo>
                    <a:pt x="66009" y="61235"/>
                  </a:lnTo>
                  <a:lnTo>
                    <a:pt x="58169" y="68890"/>
                  </a:lnTo>
                  <a:lnTo>
                    <a:pt x="50330" y="76544"/>
                  </a:lnTo>
                  <a:lnTo>
                    <a:pt x="33919" y="91295"/>
                  </a:lnTo>
                  <a:lnTo>
                    <a:pt x="17142" y="106126"/>
                  </a:lnTo>
                  <a:lnTo>
                    <a:pt x="0" y="120000"/>
                  </a:lnTo>
                  <a:lnTo>
                    <a:pt x="4544" y="120000"/>
                  </a:lnTo>
                  <a:lnTo>
                    <a:pt x="4544" y="1200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389687" y="5757862"/>
              <a:ext cx="2751136" cy="10937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6" y="120000"/>
                  </a:moveTo>
                  <a:lnTo>
                    <a:pt x="38194" y="91785"/>
                  </a:lnTo>
                  <a:lnTo>
                    <a:pt x="66875" y="63570"/>
                  </a:lnTo>
                  <a:lnTo>
                    <a:pt x="80555" y="49985"/>
                  </a:lnTo>
                  <a:lnTo>
                    <a:pt x="94236" y="35355"/>
                  </a:lnTo>
                  <a:lnTo>
                    <a:pt x="107569" y="21944"/>
                  </a:lnTo>
                  <a:lnTo>
                    <a:pt x="120000" y="8359"/>
                  </a:lnTo>
                  <a:lnTo>
                    <a:pt x="120000" y="0"/>
                  </a:lnTo>
                  <a:lnTo>
                    <a:pt x="106319" y="14629"/>
                  </a:lnTo>
                  <a:lnTo>
                    <a:pt x="92152" y="29085"/>
                  </a:lnTo>
                  <a:lnTo>
                    <a:pt x="77638" y="44760"/>
                  </a:lnTo>
                  <a:lnTo>
                    <a:pt x="62708" y="59390"/>
                  </a:lnTo>
                  <a:lnTo>
                    <a:pt x="31527" y="89695"/>
                  </a:lnTo>
                  <a:lnTo>
                    <a:pt x="0" y="120000"/>
                  </a:lnTo>
                  <a:lnTo>
                    <a:pt x="9166" y="120000"/>
                  </a:lnTo>
                  <a:lnTo>
                    <a:pt x="9166" y="1200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0"/>
              <a:ext cx="8855074" cy="54721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0" y="35056"/>
                  </a:moveTo>
                  <a:lnTo>
                    <a:pt x="120000" y="32341"/>
                  </a:lnTo>
                  <a:lnTo>
                    <a:pt x="119870" y="29625"/>
                  </a:lnTo>
                  <a:lnTo>
                    <a:pt x="119482" y="26910"/>
                  </a:lnTo>
                  <a:lnTo>
                    <a:pt x="118705" y="24403"/>
                  </a:lnTo>
                  <a:lnTo>
                    <a:pt x="117669" y="21897"/>
                  </a:lnTo>
                  <a:lnTo>
                    <a:pt x="116504" y="19599"/>
                  </a:lnTo>
                  <a:lnTo>
                    <a:pt x="114950" y="17127"/>
                  </a:lnTo>
                  <a:lnTo>
                    <a:pt x="113159" y="15039"/>
                  </a:lnTo>
                  <a:lnTo>
                    <a:pt x="111087" y="12741"/>
                  </a:lnTo>
                  <a:lnTo>
                    <a:pt x="108757" y="10652"/>
                  </a:lnTo>
                  <a:lnTo>
                    <a:pt x="106189" y="8772"/>
                  </a:lnTo>
                  <a:lnTo>
                    <a:pt x="103470" y="6892"/>
                  </a:lnTo>
                  <a:lnTo>
                    <a:pt x="100384" y="5013"/>
                  </a:lnTo>
                  <a:lnTo>
                    <a:pt x="97147" y="3133"/>
                  </a:lnTo>
                  <a:lnTo>
                    <a:pt x="93673" y="1671"/>
                  </a:lnTo>
                  <a:lnTo>
                    <a:pt x="89919" y="0"/>
                  </a:lnTo>
                  <a:lnTo>
                    <a:pt x="86315" y="0"/>
                  </a:lnTo>
                  <a:lnTo>
                    <a:pt x="90307" y="1462"/>
                  </a:lnTo>
                  <a:lnTo>
                    <a:pt x="94062" y="3133"/>
                  </a:lnTo>
                  <a:lnTo>
                    <a:pt x="97536" y="4804"/>
                  </a:lnTo>
                  <a:lnTo>
                    <a:pt x="100773" y="6684"/>
                  </a:lnTo>
                  <a:lnTo>
                    <a:pt x="103729" y="8563"/>
                  </a:lnTo>
                  <a:lnTo>
                    <a:pt x="106448" y="10652"/>
                  </a:lnTo>
                  <a:lnTo>
                    <a:pt x="108886" y="12741"/>
                  </a:lnTo>
                  <a:lnTo>
                    <a:pt x="111087" y="14830"/>
                  </a:lnTo>
                  <a:lnTo>
                    <a:pt x="113030" y="17127"/>
                  </a:lnTo>
                  <a:lnTo>
                    <a:pt x="114691" y="19390"/>
                  </a:lnTo>
                  <a:lnTo>
                    <a:pt x="116115" y="21897"/>
                  </a:lnTo>
                  <a:lnTo>
                    <a:pt x="117151" y="24403"/>
                  </a:lnTo>
                  <a:lnTo>
                    <a:pt x="117928" y="27119"/>
                  </a:lnTo>
                  <a:lnTo>
                    <a:pt x="118446" y="29625"/>
                  </a:lnTo>
                  <a:lnTo>
                    <a:pt x="118575" y="32550"/>
                  </a:lnTo>
                  <a:lnTo>
                    <a:pt x="118446" y="35265"/>
                  </a:lnTo>
                  <a:lnTo>
                    <a:pt x="118057" y="37980"/>
                  </a:lnTo>
                  <a:lnTo>
                    <a:pt x="117410" y="40487"/>
                  </a:lnTo>
                  <a:lnTo>
                    <a:pt x="116504" y="43202"/>
                  </a:lnTo>
                  <a:lnTo>
                    <a:pt x="115338" y="45918"/>
                  </a:lnTo>
                  <a:lnTo>
                    <a:pt x="113936" y="48633"/>
                  </a:lnTo>
                  <a:lnTo>
                    <a:pt x="112253" y="51348"/>
                  </a:lnTo>
                  <a:lnTo>
                    <a:pt x="110440" y="54064"/>
                  </a:lnTo>
                  <a:lnTo>
                    <a:pt x="108261" y="56744"/>
                  </a:lnTo>
                  <a:lnTo>
                    <a:pt x="105930" y="59460"/>
                  </a:lnTo>
                  <a:lnTo>
                    <a:pt x="103341" y="62175"/>
                  </a:lnTo>
                  <a:lnTo>
                    <a:pt x="100643" y="65100"/>
                  </a:lnTo>
                  <a:lnTo>
                    <a:pt x="97665" y="67815"/>
                  </a:lnTo>
                  <a:lnTo>
                    <a:pt x="94450" y="70530"/>
                  </a:lnTo>
                  <a:lnTo>
                    <a:pt x="90954" y="73246"/>
                  </a:lnTo>
                  <a:lnTo>
                    <a:pt x="87351" y="75961"/>
                  </a:lnTo>
                  <a:lnTo>
                    <a:pt x="83618" y="78677"/>
                  </a:lnTo>
                  <a:lnTo>
                    <a:pt x="79604" y="81392"/>
                  </a:lnTo>
                  <a:lnTo>
                    <a:pt x="75482" y="84107"/>
                  </a:lnTo>
                  <a:lnTo>
                    <a:pt x="71102" y="86614"/>
                  </a:lnTo>
                  <a:lnTo>
                    <a:pt x="66570" y="89329"/>
                  </a:lnTo>
                  <a:lnTo>
                    <a:pt x="61801" y="92045"/>
                  </a:lnTo>
                  <a:lnTo>
                    <a:pt x="57032" y="94516"/>
                  </a:lnTo>
                  <a:lnTo>
                    <a:pt x="52005" y="97232"/>
                  </a:lnTo>
                  <a:lnTo>
                    <a:pt x="46696" y="99738"/>
                  </a:lnTo>
                  <a:lnTo>
                    <a:pt x="41409" y="102245"/>
                  </a:lnTo>
                  <a:lnTo>
                    <a:pt x="35864" y="104751"/>
                  </a:lnTo>
                  <a:lnTo>
                    <a:pt x="30188" y="107049"/>
                  </a:lnTo>
                  <a:lnTo>
                    <a:pt x="24513" y="109556"/>
                  </a:lnTo>
                  <a:lnTo>
                    <a:pt x="18579" y="111853"/>
                  </a:lnTo>
                  <a:lnTo>
                    <a:pt x="12515" y="114151"/>
                  </a:lnTo>
                  <a:lnTo>
                    <a:pt x="0" y="118746"/>
                  </a:lnTo>
                  <a:lnTo>
                    <a:pt x="0" y="120000"/>
                  </a:lnTo>
                  <a:lnTo>
                    <a:pt x="12645" y="115404"/>
                  </a:lnTo>
                  <a:lnTo>
                    <a:pt x="18708" y="113107"/>
                  </a:lnTo>
                  <a:lnTo>
                    <a:pt x="24772" y="110600"/>
                  </a:lnTo>
                  <a:lnTo>
                    <a:pt x="30577" y="108093"/>
                  </a:lnTo>
                  <a:lnTo>
                    <a:pt x="36252" y="105796"/>
                  </a:lnTo>
                  <a:lnTo>
                    <a:pt x="41798" y="103080"/>
                  </a:lnTo>
                  <a:lnTo>
                    <a:pt x="47214" y="100574"/>
                  </a:lnTo>
                  <a:lnTo>
                    <a:pt x="52522" y="98067"/>
                  </a:lnTo>
                  <a:lnTo>
                    <a:pt x="57680" y="95352"/>
                  </a:lnTo>
                  <a:lnTo>
                    <a:pt x="62578" y="92880"/>
                  </a:lnTo>
                  <a:lnTo>
                    <a:pt x="67347" y="90165"/>
                  </a:lnTo>
                  <a:lnTo>
                    <a:pt x="71857" y="87449"/>
                  </a:lnTo>
                  <a:lnTo>
                    <a:pt x="76259" y="84734"/>
                  </a:lnTo>
                  <a:lnTo>
                    <a:pt x="80510" y="82019"/>
                  </a:lnTo>
                  <a:lnTo>
                    <a:pt x="84502" y="79303"/>
                  </a:lnTo>
                  <a:lnTo>
                    <a:pt x="88386" y="76588"/>
                  </a:lnTo>
                  <a:lnTo>
                    <a:pt x="91990" y="73664"/>
                  </a:lnTo>
                  <a:lnTo>
                    <a:pt x="95486" y="70948"/>
                  </a:lnTo>
                  <a:lnTo>
                    <a:pt x="98701" y="68233"/>
                  </a:lnTo>
                  <a:lnTo>
                    <a:pt x="101809" y="65308"/>
                  </a:lnTo>
                  <a:lnTo>
                    <a:pt x="104635" y="62593"/>
                  </a:lnTo>
                  <a:lnTo>
                    <a:pt x="107225" y="59878"/>
                  </a:lnTo>
                  <a:lnTo>
                    <a:pt x="109534" y="56953"/>
                  </a:lnTo>
                  <a:lnTo>
                    <a:pt x="111735" y="54273"/>
                  </a:lnTo>
                  <a:lnTo>
                    <a:pt x="113547" y="51557"/>
                  </a:lnTo>
                  <a:lnTo>
                    <a:pt x="115209" y="48633"/>
                  </a:lnTo>
                  <a:lnTo>
                    <a:pt x="116633" y="45918"/>
                  </a:lnTo>
                  <a:lnTo>
                    <a:pt x="117798" y="43202"/>
                  </a:lnTo>
                  <a:lnTo>
                    <a:pt x="118834" y="40487"/>
                  </a:lnTo>
                  <a:lnTo>
                    <a:pt x="119482" y="37771"/>
                  </a:lnTo>
                  <a:lnTo>
                    <a:pt x="119870" y="35056"/>
                  </a:lnTo>
                  <a:lnTo>
                    <a:pt x="119870" y="3505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7845425" y="0"/>
              <a:ext cx="1295400" cy="438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6521"/>
                  </a:moveTo>
                  <a:lnTo>
                    <a:pt x="98892" y="70434"/>
                  </a:lnTo>
                  <a:lnTo>
                    <a:pt x="75867" y="46956"/>
                  </a:lnTo>
                  <a:lnTo>
                    <a:pt x="51217" y="23478"/>
                  </a:lnTo>
                  <a:lnTo>
                    <a:pt x="24649" y="0"/>
                  </a:lnTo>
                  <a:lnTo>
                    <a:pt x="0" y="0"/>
                  </a:lnTo>
                  <a:lnTo>
                    <a:pt x="33505" y="26086"/>
                  </a:lnTo>
                  <a:lnTo>
                    <a:pt x="65239" y="57391"/>
                  </a:lnTo>
                  <a:lnTo>
                    <a:pt x="93579" y="88695"/>
                  </a:lnTo>
                  <a:lnTo>
                    <a:pt x="120000" y="120000"/>
                  </a:lnTo>
                  <a:lnTo>
                    <a:pt x="120000" y="96521"/>
                  </a:lnTo>
                  <a:lnTo>
                    <a:pt x="120000" y="9652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rgbClr val="A0757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3149600"/>
              <a:ext cx="9140825" cy="3330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7867" y="4118"/>
                  </a:lnTo>
                  <a:lnTo>
                    <a:pt x="115756" y="7893"/>
                  </a:lnTo>
                  <a:lnTo>
                    <a:pt x="113372" y="12011"/>
                  </a:lnTo>
                  <a:lnTo>
                    <a:pt x="110885" y="15786"/>
                  </a:lnTo>
                  <a:lnTo>
                    <a:pt x="105616" y="23679"/>
                  </a:lnTo>
                  <a:lnTo>
                    <a:pt x="99867" y="31572"/>
                  </a:lnTo>
                  <a:lnTo>
                    <a:pt x="93616" y="39466"/>
                  </a:lnTo>
                  <a:lnTo>
                    <a:pt x="87010" y="47302"/>
                  </a:lnTo>
                  <a:lnTo>
                    <a:pt x="80006" y="54852"/>
                  </a:lnTo>
                  <a:lnTo>
                    <a:pt x="72501" y="62402"/>
                  </a:lnTo>
                  <a:lnTo>
                    <a:pt x="64620" y="69952"/>
                  </a:lnTo>
                  <a:lnTo>
                    <a:pt x="56383" y="77502"/>
                  </a:lnTo>
                  <a:lnTo>
                    <a:pt x="47749" y="84709"/>
                  </a:lnTo>
                  <a:lnTo>
                    <a:pt x="38885" y="91572"/>
                  </a:lnTo>
                  <a:lnTo>
                    <a:pt x="29623" y="98436"/>
                  </a:lnTo>
                  <a:lnTo>
                    <a:pt x="20006" y="104899"/>
                  </a:lnTo>
                  <a:lnTo>
                    <a:pt x="10118" y="111420"/>
                  </a:lnTo>
                  <a:lnTo>
                    <a:pt x="0" y="117597"/>
                  </a:lnTo>
                  <a:lnTo>
                    <a:pt x="0" y="120000"/>
                  </a:lnTo>
                  <a:lnTo>
                    <a:pt x="9993" y="113822"/>
                  </a:lnTo>
                  <a:lnTo>
                    <a:pt x="19881" y="107645"/>
                  </a:lnTo>
                  <a:lnTo>
                    <a:pt x="29372" y="100838"/>
                  </a:lnTo>
                  <a:lnTo>
                    <a:pt x="38508" y="94318"/>
                  </a:lnTo>
                  <a:lnTo>
                    <a:pt x="47372" y="87111"/>
                  </a:lnTo>
                  <a:lnTo>
                    <a:pt x="56006" y="79904"/>
                  </a:lnTo>
                  <a:lnTo>
                    <a:pt x="64118" y="72697"/>
                  </a:lnTo>
                  <a:lnTo>
                    <a:pt x="72000" y="65147"/>
                  </a:lnTo>
                  <a:lnTo>
                    <a:pt x="79505" y="57597"/>
                  </a:lnTo>
                  <a:lnTo>
                    <a:pt x="86508" y="50047"/>
                  </a:lnTo>
                  <a:lnTo>
                    <a:pt x="93240" y="42154"/>
                  </a:lnTo>
                  <a:lnTo>
                    <a:pt x="99491" y="34318"/>
                  </a:lnTo>
                  <a:lnTo>
                    <a:pt x="105365" y="26425"/>
                  </a:lnTo>
                  <a:lnTo>
                    <a:pt x="110634" y="18531"/>
                  </a:lnTo>
                  <a:lnTo>
                    <a:pt x="115630" y="10638"/>
                  </a:lnTo>
                  <a:lnTo>
                    <a:pt x="120000" y="2745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0" y="161925"/>
              <a:ext cx="3113086" cy="20081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0561"/>
                  </a:moveTo>
                  <a:lnTo>
                    <a:pt x="120000" y="46007"/>
                  </a:lnTo>
                  <a:lnTo>
                    <a:pt x="118895" y="41549"/>
                  </a:lnTo>
                  <a:lnTo>
                    <a:pt x="116685" y="36996"/>
                  </a:lnTo>
                  <a:lnTo>
                    <a:pt x="113063" y="33011"/>
                  </a:lnTo>
                  <a:lnTo>
                    <a:pt x="108644" y="29027"/>
                  </a:lnTo>
                  <a:lnTo>
                    <a:pt x="103488" y="25612"/>
                  </a:lnTo>
                  <a:lnTo>
                    <a:pt x="96920" y="21628"/>
                  </a:lnTo>
                  <a:lnTo>
                    <a:pt x="89554" y="18782"/>
                  </a:lnTo>
                  <a:lnTo>
                    <a:pt x="81452" y="15367"/>
                  </a:lnTo>
                  <a:lnTo>
                    <a:pt x="72306" y="12521"/>
                  </a:lnTo>
                  <a:lnTo>
                    <a:pt x="61994" y="9675"/>
                  </a:lnTo>
                  <a:lnTo>
                    <a:pt x="51375" y="7399"/>
                  </a:lnTo>
                  <a:lnTo>
                    <a:pt x="39652" y="5122"/>
                  </a:lnTo>
                  <a:lnTo>
                    <a:pt x="27130" y="3415"/>
                  </a:lnTo>
                  <a:lnTo>
                    <a:pt x="13933" y="1707"/>
                  </a:lnTo>
                  <a:lnTo>
                    <a:pt x="0" y="0"/>
                  </a:lnTo>
                  <a:lnTo>
                    <a:pt x="0" y="1138"/>
                  </a:lnTo>
                  <a:lnTo>
                    <a:pt x="13565" y="2845"/>
                  </a:lnTo>
                  <a:lnTo>
                    <a:pt x="26455" y="4553"/>
                  </a:lnTo>
                  <a:lnTo>
                    <a:pt x="38547" y="6260"/>
                  </a:lnTo>
                  <a:lnTo>
                    <a:pt x="49902" y="8537"/>
                  </a:lnTo>
                  <a:lnTo>
                    <a:pt x="60583" y="10814"/>
                  </a:lnTo>
                  <a:lnTo>
                    <a:pt x="70465" y="13660"/>
                  </a:lnTo>
                  <a:lnTo>
                    <a:pt x="79304" y="16505"/>
                  </a:lnTo>
                  <a:lnTo>
                    <a:pt x="87345" y="19351"/>
                  </a:lnTo>
                  <a:lnTo>
                    <a:pt x="94342" y="22766"/>
                  </a:lnTo>
                  <a:lnTo>
                    <a:pt x="100542" y="26181"/>
                  </a:lnTo>
                  <a:lnTo>
                    <a:pt x="106066" y="30166"/>
                  </a:lnTo>
                  <a:lnTo>
                    <a:pt x="110117" y="34150"/>
                  </a:lnTo>
                  <a:lnTo>
                    <a:pt x="113432" y="38134"/>
                  </a:lnTo>
                  <a:lnTo>
                    <a:pt x="115580" y="42023"/>
                  </a:lnTo>
                  <a:lnTo>
                    <a:pt x="116685" y="46577"/>
                  </a:lnTo>
                  <a:lnTo>
                    <a:pt x="116685" y="51130"/>
                  </a:lnTo>
                  <a:lnTo>
                    <a:pt x="115580" y="55683"/>
                  </a:lnTo>
                  <a:lnTo>
                    <a:pt x="113800" y="59667"/>
                  </a:lnTo>
                  <a:lnTo>
                    <a:pt x="110854" y="64221"/>
                  </a:lnTo>
                  <a:lnTo>
                    <a:pt x="107171" y="68205"/>
                  </a:lnTo>
                  <a:lnTo>
                    <a:pt x="102383" y="72758"/>
                  </a:lnTo>
                  <a:lnTo>
                    <a:pt x="96920" y="76743"/>
                  </a:lnTo>
                  <a:lnTo>
                    <a:pt x="90291" y="81296"/>
                  </a:lnTo>
                  <a:lnTo>
                    <a:pt x="83294" y="85280"/>
                  </a:lnTo>
                  <a:lnTo>
                    <a:pt x="75253" y="89264"/>
                  </a:lnTo>
                  <a:lnTo>
                    <a:pt x="66782" y="93818"/>
                  </a:lnTo>
                  <a:lnTo>
                    <a:pt x="57268" y="97802"/>
                  </a:lnTo>
                  <a:lnTo>
                    <a:pt x="46956" y="101786"/>
                  </a:lnTo>
                  <a:lnTo>
                    <a:pt x="36337" y="105770"/>
                  </a:lnTo>
                  <a:lnTo>
                    <a:pt x="24982" y="109754"/>
                  </a:lnTo>
                  <a:lnTo>
                    <a:pt x="12828" y="113739"/>
                  </a:lnTo>
                  <a:lnTo>
                    <a:pt x="0" y="117723"/>
                  </a:lnTo>
                  <a:lnTo>
                    <a:pt x="0" y="120000"/>
                  </a:lnTo>
                  <a:lnTo>
                    <a:pt x="13196" y="116015"/>
                  </a:lnTo>
                  <a:lnTo>
                    <a:pt x="25350" y="112031"/>
                  </a:lnTo>
                  <a:lnTo>
                    <a:pt x="37442" y="108047"/>
                  </a:lnTo>
                  <a:lnTo>
                    <a:pt x="48429" y="103494"/>
                  </a:lnTo>
                  <a:lnTo>
                    <a:pt x="58741" y="99509"/>
                  </a:lnTo>
                  <a:lnTo>
                    <a:pt x="68624" y="94956"/>
                  </a:lnTo>
                  <a:lnTo>
                    <a:pt x="77462" y="90972"/>
                  </a:lnTo>
                  <a:lnTo>
                    <a:pt x="85503" y="86418"/>
                  </a:lnTo>
                  <a:lnTo>
                    <a:pt x="92869" y="81865"/>
                  </a:lnTo>
                  <a:lnTo>
                    <a:pt x="99437" y="77312"/>
                  </a:lnTo>
                  <a:lnTo>
                    <a:pt x="105329" y="72758"/>
                  </a:lnTo>
                  <a:lnTo>
                    <a:pt x="110117" y="68774"/>
                  </a:lnTo>
                  <a:lnTo>
                    <a:pt x="114168" y="64221"/>
                  </a:lnTo>
                  <a:lnTo>
                    <a:pt x="117053" y="59667"/>
                  </a:lnTo>
                  <a:lnTo>
                    <a:pt x="118895" y="55114"/>
                  </a:lnTo>
                  <a:lnTo>
                    <a:pt x="120000" y="50561"/>
                  </a:lnTo>
                  <a:lnTo>
                    <a:pt x="120000" y="5056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7475536" cy="46053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46" y="35946"/>
                  </a:moveTo>
                  <a:lnTo>
                    <a:pt x="120000" y="32967"/>
                  </a:lnTo>
                  <a:lnTo>
                    <a:pt x="119846" y="30237"/>
                  </a:lnTo>
                  <a:lnTo>
                    <a:pt x="119233" y="27507"/>
                  </a:lnTo>
                  <a:lnTo>
                    <a:pt x="118466" y="24777"/>
                  </a:lnTo>
                  <a:lnTo>
                    <a:pt x="117239" y="22337"/>
                  </a:lnTo>
                  <a:lnTo>
                    <a:pt x="115858" y="19855"/>
                  </a:lnTo>
                  <a:lnTo>
                    <a:pt x="114171" y="17621"/>
                  </a:lnTo>
                  <a:lnTo>
                    <a:pt x="112202" y="15139"/>
                  </a:lnTo>
                  <a:lnTo>
                    <a:pt x="109902" y="12905"/>
                  </a:lnTo>
                  <a:lnTo>
                    <a:pt x="107294" y="10920"/>
                  </a:lnTo>
                  <a:lnTo>
                    <a:pt x="104405" y="8934"/>
                  </a:lnTo>
                  <a:lnTo>
                    <a:pt x="101337" y="6949"/>
                  </a:lnTo>
                  <a:lnTo>
                    <a:pt x="97988" y="4963"/>
                  </a:lnTo>
                  <a:lnTo>
                    <a:pt x="94307" y="3226"/>
                  </a:lnTo>
                  <a:lnTo>
                    <a:pt x="90498" y="1489"/>
                  </a:lnTo>
                  <a:lnTo>
                    <a:pt x="86357" y="0"/>
                  </a:lnTo>
                  <a:lnTo>
                    <a:pt x="81934" y="0"/>
                  </a:lnTo>
                  <a:lnTo>
                    <a:pt x="86357" y="1489"/>
                  </a:lnTo>
                  <a:lnTo>
                    <a:pt x="90498" y="3226"/>
                  </a:lnTo>
                  <a:lnTo>
                    <a:pt x="94307" y="4963"/>
                  </a:lnTo>
                  <a:lnTo>
                    <a:pt x="97988" y="6701"/>
                  </a:lnTo>
                  <a:lnTo>
                    <a:pt x="101337" y="8686"/>
                  </a:lnTo>
                  <a:lnTo>
                    <a:pt x="104405" y="10672"/>
                  </a:lnTo>
                  <a:lnTo>
                    <a:pt x="107141" y="12905"/>
                  </a:lnTo>
                  <a:lnTo>
                    <a:pt x="109595" y="15139"/>
                  </a:lnTo>
                  <a:lnTo>
                    <a:pt x="111742" y="17373"/>
                  </a:lnTo>
                  <a:lnTo>
                    <a:pt x="113583" y="19855"/>
                  </a:lnTo>
                  <a:lnTo>
                    <a:pt x="115091" y="22337"/>
                  </a:lnTo>
                  <a:lnTo>
                    <a:pt x="116318" y="25025"/>
                  </a:lnTo>
                  <a:lnTo>
                    <a:pt x="117239" y="27755"/>
                  </a:lnTo>
                  <a:lnTo>
                    <a:pt x="117852" y="30486"/>
                  </a:lnTo>
                  <a:lnTo>
                    <a:pt x="118005" y="33216"/>
                  </a:lnTo>
                  <a:lnTo>
                    <a:pt x="117852" y="36194"/>
                  </a:lnTo>
                  <a:lnTo>
                    <a:pt x="117392" y="38676"/>
                  </a:lnTo>
                  <a:lnTo>
                    <a:pt x="116778" y="41406"/>
                  </a:lnTo>
                  <a:lnTo>
                    <a:pt x="115858" y="44136"/>
                  </a:lnTo>
                  <a:lnTo>
                    <a:pt x="114784" y="46618"/>
                  </a:lnTo>
                  <a:lnTo>
                    <a:pt x="113429" y="49348"/>
                  </a:lnTo>
                  <a:lnTo>
                    <a:pt x="111742" y="52078"/>
                  </a:lnTo>
                  <a:lnTo>
                    <a:pt x="109902" y="54808"/>
                  </a:lnTo>
                  <a:lnTo>
                    <a:pt x="107754" y="57290"/>
                  </a:lnTo>
                  <a:lnTo>
                    <a:pt x="105479" y="60020"/>
                  </a:lnTo>
                  <a:lnTo>
                    <a:pt x="102871" y="62750"/>
                  </a:lnTo>
                  <a:lnTo>
                    <a:pt x="100110" y="65480"/>
                  </a:lnTo>
                  <a:lnTo>
                    <a:pt x="97221" y="68169"/>
                  </a:lnTo>
                  <a:lnTo>
                    <a:pt x="94000" y="70899"/>
                  </a:lnTo>
                  <a:lnTo>
                    <a:pt x="90651" y="73381"/>
                  </a:lnTo>
                  <a:lnTo>
                    <a:pt x="87123" y="76111"/>
                  </a:lnTo>
                  <a:lnTo>
                    <a:pt x="83314" y="78841"/>
                  </a:lnTo>
                  <a:lnTo>
                    <a:pt x="79326" y="81571"/>
                  </a:lnTo>
                  <a:lnTo>
                    <a:pt x="75210" y="84053"/>
                  </a:lnTo>
                  <a:lnTo>
                    <a:pt x="70762" y="86783"/>
                  </a:lnTo>
                  <a:lnTo>
                    <a:pt x="66340" y="89513"/>
                  </a:lnTo>
                  <a:lnTo>
                    <a:pt x="61610" y="91995"/>
                  </a:lnTo>
                  <a:lnTo>
                    <a:pt x="56855" y="94477"/>
                  </a:lnTo>
                  <a:lnTo>
                    <a:pt x="51819" y="97207"/>
                  </a:lnTo>
                  <a:lnTo>
                    <a:pt x="46629" y="99689"/>
                  </a:lnTo>
                  <a:lnTo>
                    <a:pt x="41261" y="102171"/>
                  </a:lnTo>
                  <a:lnTo>
                    <a:pt x="35764" y="104653"/>
                  </a:lnTo>
                  <a:lnTo>
                    <a:pt x="24465" y="109369"/>
                  </a:lnTo>
                  <a:lnTo>
                    <a:pt x="12373" y="114043"/>
                  </a:lnTo>
                  <a:lnTo>
                    <a:pt x="0" y="118510"/>
                  </a:lnTo>
                  <a:lnTo>
                    <a:pt x="0" y="120000"/>
                  </a:lnTo>
                  <a:lnTo>
                    <a:pt x="12680" y="115284"/>
                  </a:lnTo>
                  <a:lnTo>
                    <a:pt x="24772" y="110610"/>
                  </a:lnTo>
                  <a:lnTo>
                    <a:pt x="36378" y="105646"/>
                  </a:lnTo>
                  <a:lnTo>
                    <a:pt x="41874" y="103164"/>
                  </a:lnTo>
                  <a:lnTo>
                    <a:pt x="47396" y="100682"/>
                  </a:lnTo>
                  <a:lnTo>
                    <a:pt x="52586" y="98200"/>
                  </a:lnTo>
                  <a:lnTo>
                    <a:pt x="57622" y="95470"/>
                  </a:lnTo>
                  <a:lnTo>
                    <a:pt x="62658" y="92988"/>
                  </a:lnTo>
                  <a:lnTo>
                    <a:pt x="67413" y="90258"/>
                  </a:lnTo>
                  <a:lnTo>
                    <a:pt x="71989" y="87528"/>
                  </a:lnTo>
                  <a:lnTo>
                    <a:pt x="76438" y="84798"/>
                  </a:lnTo>
                  <a:lnTo>
                    <a:pt x="80553" y="82068"/>
                  </a:lnTo>
                  <a:lnTo>
                    <a:pt x="84669" y="79586"/>
                  </a:lnTo>
                  <a:lnTo>
                    <a:pt x="88504" y="76856"/>
                  </a:lnTo>
                  <a:lnTo>
                    <a:pt x="92160" y="74126"/>
                  </a:lnTo>
                  <a:lnTo>
                    <a:pt x="95534" y="71147"/>
                  </a:lnTo>
                  <a:lnTo>
                    <a:pt x="98755" y="68417"/>
                  </a:lnTo>
                  <a:lnTo>
                    <a:pt x="101798" y="65729"/>
                  </a:lnTo>
                  <a:lnTo>
                    <a:pt x="104559" y="62998"/>
                  </a:lnTo>
                  <a:lnTo>
                    <a:pt x="107141" y="60268"/>
                  </a:lnTo>
                  <a:lnTo>
                    <a:pt x="109595" y="57538"/>
                  </a:lnTo>
                  <a:lnTo>
                    <a:pt x="111742" y="54808"/>
                  </a:lnTo>
                  <a:lnTo>
                    <a:pt x="113583" y="52078"/>
                  </a:lnTo>
                  <a:lnTo>
                    <a:pt x="115244" y="49348"/>
                  </a:lnTo>
                  <a:lnTo>
                    <a:pt x="116625" y="46618"/>
                  </a:lnTo>
                  <a:lnTo>
                    <a:pt x="117852" y="43888"/>
                  </a:lnTo>
                  <a:lnTo>
                    <a:pt x="118772" y="41158"/>
                  </a:lnTo>
                  <a:lnTo>
                    <a:pt x="119386" y="38676"/>
                  </a:lnTo>
                  <a:lnTo>
                    <a:pt x="119846" y="35946"/>
                  </a:lnTo>
                  <a:lnTo>
                    <a:pt x="119846" y="3594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0"/>
              <a:ext cx="5989637" cy="3740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8" y="39983"/>
                  </a:moveTo>
                  <a:lnTo>
                    <a:pt x="120000" y="36621"/>
                  </a:lnTo>
                  <a:lnTo>
                    <a:pt x="119808" y="33565"/>
                  </a:lnTo>
                  <a:lnTo>
                    <a:pt x="119042" y="30509"/>
                  </a:lnTo>
                  <a:lnTo>
                    <a:pt x="118085" y="27758"/>
                  </a:lnTo>
                  <a:lnTo>
                    <a:pt x="116554" y="24753"/>
                  </a:lnTo>
                  <a:lnTo>
                    <a:pt x="114639" y="22003"/>
                  </a:lnTo>
                  <a:lnTo>
                    <a:pt x="112374" y="19252"/>
                  </a:lnTo>
                  <a:lnTo>
                    <a:pt x="109885" y="16808"/>
                  </a:lnTo>
                  <a:lnTo>
                    <a:pt x="106822" y="14363"/>
                  </a:lnTo>
                  <a:lnTo>
                    <a:pt x="103408" y="11918"/>
                  </a:lnTo>
                  <a:lnTo>
                    <a:pt x="99771" y="9779"/>
                  </a:lnTo>
                  <a:lnTo>
                    <a:pt x="95783" y="7640"/>
                  </a:lnTo>
                  <a:lnTo>
                    <a:pt x="91379" y="5500"/>
                  </a:lnTo>
                  <a:lnTo>
                    <a:pt x="86625" y="3667"/>
                  </a:lnTo>
                  <a:lnTo>
                    <a:pt x="81648" y="1833"/>
                  </a:lnTo>
                  <a:lnTo>
                    <a:pt x="76320" y="0"/>
                  </a:lnTo>
                  <a:lnTo>
                    <a:pt x="71151" y="0"/>
                  </a:lnTo>
                  <a:lnTo>
                    <a:pt x="76894" y="1833"/>
                  </a:lnTo>
                  <a:lnTo>
                    <a:pt x="82222" y="3667"/>
                  </a:lnTo>
                  <a:lnTo>
                    <a:pt x="87168" y="5500"/>
                  </a:lnTo>
                  <a:lnTo>
                    <a:pt x="91762" y="7640"/>
                  </a:lnTo>
                  <a:lnTo>
                    <a:pt x="96165" y="9779"/>
                  </a:lnTo>
                  <a:lnTo>
                    <a:pt x="100154" y="11918"/>
                  </a:lnTo>
                  <a:lnTo>
                    <a:pt x="103791" y="14363"/>
                  </a:lnTo>
                  <a:lnTo>
                    <a:pt x="106822" y="16808"/>
                  </a:lnTo>
                  <a:lnTo>
                    <a:pt x="109694" y="19558"/>
                  </a:lnTo>
                  <a:lnTo>
                    <a:pt x="112182" y="22003"/>
                  </a:lnTo>
                  <a:lnTo>
                    <a:pt x="114097" y="25059"/>
                  </a:lnTo>
                  <a:lnTo>
                    <a:pt x="115596" y="27758"/>
                  </a:lnTo>
                  <a:lnTo>
                    <a:pt x="116936" y="30814"/>
                  </a:lnTo>
                  <a:lnTo>
                    <a:pt x="117511" y="33870"/>
                  </a:lnTo>
                  <a:lnTo>
                    <a:pt x="117894" y="36926"/>
                  </a:lnTo>
                  <a:lnTo>
                    <a:pt x="117702" y="40288"/>
                  </a:lnTo>
                  <a:lnTo>
                    <a:pt x="117319" y="42733"/>
                  </a:lnTo>
                  <a:lnTo>
                    <a:pt x="116554" y="45178"/>
                  </a:lnTo>
                  <a:lnTo>
                    <a:pt x="115788" y="47928"/>
                  </a:lnTo>
                  <a:lnTo>
                    <a:pt x="114639" y="50373"/>
                  </a:lnTo>
                  <a:lnTo>
                    <a:pt x="113140" y="52818"/>
                  </a:lnTo>
                  <a:lnTo>
                    <a:pt x="111608" y="55568"/>
                  </a:lnTo>
                  <a:lnTo>
                    <a:pt x="109694" y="58013"/>
                  </a:lnTo>
                  <a:lnTo>
                    <a:pt x="107588" y="60458"/>
                  </a:lnTo>
                  <a:lnTo>
                    <a:pt x="105323" y="63208"/>
                  </a:lnTo>
                  <a:lnTo>
                    <a:pt x="102834" y="65653"/>
                  </a:lnTo>
                  <a:lnTo>
                    <a:pt x="99962" y="68404"/>
                  </a:lnTo>
                  <a:lnTo>
                    <a:pt x="97091" y="70848"/>
                  </a:lnTo>
                  <a:lnTo>
                    <a:pt x="93868" y="73293"/>
                  </a:lnTo>
                  <a:lnTo>
                    <a:pt x="90422" y="76044"/>
                  </a:lnTo>
                  <a:lnTo>
                    <a:pt x="87008" y="78488"/>
                  </a:lnTo>
                  <a:lnTo>
                    <a:pt x="83180" y="80933"/>
                  </a:lnTo>
                  <a:lnTo>
                    <a:pt x="75171" y="86078"/>
                  </a:lnTo>
                  <a:lnTo>
                    <a:pt x="66205" y="90967"/>
                  </a:lnTo>
                  <a:lnTo>
                    <a:pt x="56857" y="95857"/>
                  </a:lnTo>
                  <a:lnTo>
                    <a:pt x="46551" y="100441"/>
                  </a:lnTo>
                  <a:lnTo>
                    <a:pt x="35862" y="105331"/>
                  </a:lnTo>
                  <a:lnTo>
                    <a:pt x="24408" y="109915"/>
                  </a:lnTo>
                  <a:lnTo>
                    <a:pt x="12411" y="114193"/>
                  </a:lnTo>
                  <a:lnTo>
                    <a:pt x="0" y="118471"/>
                  </a:lnTo>
                  <a:lnTo>
                    <a:pt x="0" y="120000"/>
                  </a:lnTo>
                  <a:lnTo>
                    <a:pt x="12794" y="115721"/>
                  </a:lnTo>
                  <a:lnTo>
                    <a:pt x="24791" y="111137"/>
                  </a:lnTo>
                  <a:lnTo>
                    <a:pt x="36437" y="106553"/>
                  </a:lnTo>
                  <a:lnTo>
                    <a:pt x="47317" y="101663"/>
                  </a:lnTo>
                  <a:lnTo>
                    <a:pt x="57814" y="96774"/>
                  </a:lnTo>
                  <a:lnTo>
                    <a:pt x="67354" y="91884"/>
                  </a:lnTo>
                  <a:lnTo>
                    <a:pt x="76320" y="86689"/>
                  </a:lnTo>
                  <a:lnTo>
                    <a:pt x="80499" y="84244"/>
                  </a:lnTo>
                  <a:lnTo>
                    <a:pt x="84520" y="81850"/>
                  </a:lnTo>
                  <a:lnTo>
                    <a:pt x="88316" y="79100"/>
                  </a:lnTo>
                  <a:lnTo>
                    <a:pt x="91954" y="76655"/>
                  </a:lnTo>
                  <a:lnTo>
                    <a:pt x="95400" y="73904"/>
                  </a:lnTo>
                  <a:lnTo>
                    <a:pt x="98622" y="71460"/>
                  </a:lnTo>
                  <a:lnTo>
                    <a:pt x="101685" y="68709"/>
                  </a:lnTo>
                  <a:lnTo>
                    <a:pt x="104557" y="66264"/>
                  </a:lnTo>
                  <a:lnTo>
                    <a:pt x="107014" y="63514"/>
                  </a:lnTo>
                  <a:lnTo>
                    <a:pt x="109502" y="60764"/>
                  </a:lnTo>
                  <a:lnTo>
                    <a:pt x="111608" y="58319"/>
                  </a:lnTo>
                  <a:lnTo>
                    <a:pt x="113522" y="55568"/>
                  </a:lnTo>
                  <a:lnTo>
                    <a:pt x="115214" y="53123"/>
                  </a:lnTo>
                  <a:lnTo>
                    <a:pt x="116554" y="50373"/>
                  </a:lnTo>
                  <a:lnTo>
                    <a:pt x="117702" y="47928"/>
                  </a:lnTo>
                  <a:lnTo>
                    <a:pt x="118659" y="45178"/>
                  </a:lnTo>
                  <a:lnTo>
                    <a:pt x="119425" y="42427"/>
                  </a:lnTo>
                  <a:lnTo>
                    <a:pt x="119808" y="39983"/>
                  </a:lnTo>
                  <a:lnTo>
                    <a:pt x="119808" y="399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0" y="0"/>
              <a:ext cx="4656137" cy="2930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8"/>
                  </a:moveTo>
                  <a:lnTo>
                    <a:pt x="120000" y="42058"/>
                  </a:lnTo>
                  <a:lnTo>
                    <a:pt x="119507" y="37768"/>
                  </a:lnTo>
                  <a:lnTo>
                    <a:pt x="118030" y="34322"/>
                  </a:lnTo>
                  <a:lnTo>
                    <a:pt x="115813" y="30422"/>
                  </a:lnTo>
                  <a:lnTo>
                    <a:pt x="112859" y="26912"/>
                  </a:lnTo>
                  <a:lnTo>
                    <a:pt x="109452" y="23791"/>
                  </a:lnTo>
                  <a:lnTo>
                    <a:pt x="105020" y="20671"/>
                  </a:lnTo>
                  <a:lnTo>
                    <a:pt x="100136" y="17551"/>
                  </a:lnTo>
                  <a:lnTo>
                    <a:pt x="94473" y="14821"/>
                  </a:lnTo>
                  <a:lnTo>
                    <a:pt x="88358" y="12091"/>
                  </a:lnTo>
                  <a:lnTo>
                    <a:pt x="81463" y="9750"/>
                  </a:lnTo>
                  <a:lnTo>
                    <a:pt x="74117" y="7410"/>
                  </a:lnTo>
                  <a:lnTo>
                    <a:pt x="65991" y="5070"/>
                  </a:lnTo>
                  <a:lnTo>
                    <a:pt x="57414" y="3510"/>
                  </a:lnTo>
                  <a:lnTo>
                    <a:pt x="48344" y="1560"/>
                  </a:lnTo>
                  <a:lnTo>
                    <a:pt x="38782" y="0"/>
                  </a:lnTo>
                  <a:lnTo>
                    <a:pt x="28481" y="0"/>
                  </a:lnTo>
                  <a:lnTo>
                    <a:pt x="38782" y="1560"/>
                  </a:lnTo>
                  <a:lnTo>
                    <a:pt x="48837" y="3120"/>
                  </a:lnTo>
                  <a:lnTo>
                    <a:pt x="58153" y="5070"/>
                  </a:lnTo>
                  <a:lnTo>
                    <a:pt x="66730" y="7020"/>
                  </a:lnTo>
                  <a:lnTo>
                    <a:pt x="74856" y="9360"/>
                  </a:lnTo>
                  <a:lnTo>
                    <a:pt x="82448" y="11700"/>
                  </a:lnTo>
                  <a:lnTo>
                    <a:pt x="89302" y="14431"/>
                  </a:lnTo>
                  <a:lnTo>
                    <a:pt x="95458" y="17161"/>
                  </a:lnTo>
                  <a:lnTo>
                    <a:pt x="100834" y="20281"/>
                  </a:lnTo>
                  <a:lnTo>
                    <a:pt x="105512" y="23401"/>
                  </a:lnTo>
                  <a:lnTo>
                    <a:pt x="109452" y="26912"/>
                  </a:lnTo>
                  <a:lnTo>
                    <a:pt x="112859" y="30422"/>
                  </a:lnTo>
                  <a:lnTo>
                    <a:pt x="115075" y="34322"/>
                  </a:lnTo>
                  <a:lnTo>
                    <a:pt x="116798" y="38158"/>
                  </a:lnTo>
                  <a:lnTo>
                    <a:pt x="117537" y="42058"/>
                  </a:lnTo>
                  <a:lnTo>
                    <a:pt x="117537" y="46348"/>
                  </a:lnTo>
                  <a:lnTo>
                    <a:pt x="117045" y="48689"/>
                  </a:lnTo>
                  <a:lnTo>
                    <a:pt x="116552" y="51029"/>
                  </a:lnTo>
                  <a:lnTo>
                    <a:pt x="115567" y="53369"/>
                  </a:lnTo>
                  <a:lnTo>
                    <a:pt x="114582" y="55709"/>
                  </a:lnTo>
                  <a:lnTo>
                    <a:pt x="111668" y="60390"/>
                  </a:lnTo>
                  <a:lnTo>
                    <a:pt x="107729" y="65070"/>
                  </a:lnTo>
                  <a:lnTo>
                    <a:pt x="102804" y="69750"/>
                  </a:lnTo>
                  <a:lnTo>
                    <a:pt x="97181" y="74431"/>
                  </a:lnTo>
                  <a:lnTo>
                    <a:pt x="90779" y="79111"/>
                  </a:lnTo>
                  <a:lnTo>
                    <a:pt x="83433" y="83791"/>
                  </a:lnTo>
                  <a:lnTo>
                    <a:pt x="75595" y="88472"/>
                  </a:lnTo>
                  <a:lnTo>
                    <a:pt x="66730" y="93152"/>
                  </a:lnTo>
                  <a:lnTo>
                    <a:pt x="57168" y="97443"/>
                  </a:lnTo>
                  <a:lnTo>
                    <a:pt x="46867" y="102123"/>
                  </a:lnTo>
                  <a:lnTo>
                    <a:pt x="36073" y="106348"/>
                  </a:lnTo>
                  <a:lnTo>
                    <a:pt x="24787" y="110639"/>
                  </a:lnTo>
                  <a:lnTo>
                    <a:pt x="12517" y="114929"/>
                  </a:lnTo>
                  <a:lnTo>
                    <a:pt x="0" y="118829"/>
                  </a:lnTo>
                  <a:lnTo>
                    <a:pt x="0" y="120000"/>
                  </a:lnTo>
                  <a:lnTo>
                    <a:pt x="12763" y="115709"/>
                  </a:lnTo>
                  <a:lnTo>
                    <a:pt x="25034" y="111419"/>
                  </a:lnTo>
                  <a:lnTo>
                    <a:pt x="36812" y="107128"/>
                  </a:lnTo>
                  <a:lnTo>
                    <a:pt x="47852" y="102903"/>
                  </a:lnTo>
                  <a:lnTo>
                    <a:pt x="58153" y="98223"/>
                  </a:lnTo>
                  <a:lnTo>
                    <a:pt x="67961" y="93542"/>
                  </a:lnTo>
                  <a:lnTo>
                    <a:pt x="76785" y="88862"/>
                  </a:lnTo>
                  <a:lnTo>
                    <a:pt x="85157" y="84182"/>
                  </a:lnTo>
                  <a:lnTo>
                    <a:pt x="92503" y="79501"/>
                  </a:lnTo>
                  <a:lnTo>
                    <a:pt x="99151" y="74821"/>
                  </a:lnTo>
                  <a:lnTo>
                    <a:pt x="105020" y="70140"/>
                  </a:lnTo>
                  <a:lnTo>
                    <a:pt x="109945" y="65070"/>
                  </a:lnTo>
                  <a:lnTo>
                    <a:pt x="113844" y="60390"/>
                  </a:lnTo>
                  <a:lnTo>
                    <a:pt x="116798" y="55709"/>
                  </a:lnTo>
                  <a:lnTo>
                    <a:pt x="118030" y="52979"/>
                  </a:lnTo>
                  <a:lnTo>
                    <a:pt x="119015" y="50639"/>
                  </a:lnTo>
                  <a:lnTo>
                    <a:pt x="119507" y="48299"/>
                  </a:lnTo>
                  <a:lnTo>
                    <a:pt x="120000" y="45958"/>
                  </a:lnTo>
                  <a:lnTo>
                    <a:pt x="120000" y="4595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180975" y="4519612"/>
              <a:ext cx="2370137" cy="32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22" y="120000"/>
                  </a:moveTo>
                  <a:lnTo>
                    <a:pt x="0" y="10588"/>
                  </a:lnTo>
                  <a:lnTo>
                    <a:pt x="6209" y="0"/>
                  </a:lnTo>
                  <a:lnTo>
                    <a:pt x="120000" y="109411"/>
                  </a:lnTo>
                  <a:lnTo>
                    <a:pt x="112822" y="120000"/>
                  </a:lnTo>
                  <a:lnTo>
                    <a:pt x="112822" y="1200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750887" y="4929187"/>
              <a:ext cx="1587" cy="1587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750887" y="4929187"/>
              <a:ext cx="1587" cy="1587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Shape 70"/>
            <p:cNvGrpSpPr/>
            <p:nvPr/>
          </p:nvGrpSpPr>
          <p:grpSpPr>
            <a:xfrm>
              <a:off x="304800" y="3625850"/>
              <a:ext cx="1990724" cy="1465261"/>
              <a:chOff x="304800" y="3625850"/>
              <a:chExt cx="1990724" cy="1465261"/>
            </a:xfrm>
          </p:grpSpPr>
          <p:sp>
            <p:nvSpPr>
              <p:cNvPr id="71" name="Shape 71"/>
              <p:cNvSpPr/>
              <p:nvPr/>
            </p:nvSpPr>
            <p:spPr>
              <a:xfrm>
                <a:off x="647700" y="4776787"/>
                <a:ext cx="74611" cy="95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0000" y="120000"/>
                    </a:lnTo>
                    <a:lnTo>
                      <a:pt x="12000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1447800" y="3625850"/>
                <a:ext cx="514350" cy="2571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777"/>
                    </a:moveTo>
                    <a:lnTo>
                      <a:pt x="2229" y="17777"/>
                    </a:lnTo>
                    <a:lnTo>
                      <a:pt x="4458" y="13333"/>
                    </a:lnTo>
                    <a:lnTo>
                      <a:pt x="17832" y="4444"/>
                    </a:lnTo>
                    <a:lnTo>
                      <a:pt x="37523" y="0"/>
                    </a:lnTo>
                    <a:lnTo>
                      <a:pt x="50897" y="4444"/>
                    </a:lnTo>
                    <a:lnTo>
                      <a:pt x="64272" y="13333"/>
                    </a:lnTo>
                    <a:lnTo>
                      <a:pt x="88792" y="40000"/>
                    </a:lnTo>
                    <a:lnTo>
                      <a:pt x="106625" y="66666"/>
                    </a:lnTo>
                    <a:lnTo>
                      <a:pt x="117770" y="84444"/>
                    </a:lnTo>
                    <a:lnTo>
                      <a:pt x="120000" y="93333"/>
                    </a:lnTo>
                    <a:lnTo>
                      <a:pt x="120000" y="93333"/>
                    </a:lnTo>
                    <a:lnTo>
                      <a:pt x="82105" y="120000"/>
                    </a:lnTo>
                    <a:lnTo>
                      <a:pt x="0" y="17777"/>
                    </a:lnTo>
                    <a:lnTo>
                      <a:pt x="0" y="17777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04800" y="3625850"/>
                <a:ext cx="1990724" cy="14652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424" y="92697"/>
                    </a:moveTo>
                    <a:lnTo>
                      <a:pt x="116544" y="88797"/>
                    </a:lnTo>
                    <a:lnTo>
                      <a:pt x="111936" y="84897"/>
                    </a:lnTo>
                    <a:lnTo>
                      <a:pt x="111936" y="84897"/>
                    </a:lnTo>
                    <a:lnTo>
                      <a:pt x="111936" y="83336"/>
                    </a:lnTo>
                    <a:lnTo>
                      <a:pt x="112512" y="80216"/>
                    </a:lnTo>
                    <a:lnTo>
                      <a:pt x="112512" y="75536"/>
                    </a:lnTo>
                    <a:lnTo>
                      <a:pt x="112512" y="70855"/>
                    </a:lnTo>
                    <a:lnTo>
                      <a:pt x="112512" y="66175"/>
                    </a:lnTo>
                    <a:lnTo>
                      <a:pt x="111936" y="61495"/>
                    </a:lnTo>
                    <a:lnTo>
                      <a:pt x="110784" y="57594"/>
                    </a:lnTo>
                    <a:lnTo>
                      <a:pt x="110208" y="56034"/>
                    </a:lnTo>
                    <a:lnTo>
                      <a:pt x="109632" y="55254"/>
                    </a:lnTo>
                    <a:lnTo>
                      <a:pt x="109632" y="53044"/>
                    </a:lnTo>
                    <a:lnTo>
                      <a:pt x="109056" y="49924"/>
                    </a:lnTo>
                    <a:lnTo>
                      <a:pt x="108480" y="46023"/>
                    </a:lnTo>
                    <a:lnTo>
                      <a:pt x="107328" y="42123"/>
                    </a:lnTo>
                    <a:lnTo>
                      <a:pt x="106176" y="39003"/>
                    </a:lnTo>
                    <a:lnTo>
                      <a:pt x="106752" y="38223"/>
                    </a:lnTo>
                    <a:lnTo>
                      <a:pt x="106752" y="37443"/>
                    </a:lnTo>
                    <a:lnTo>
                      <a:pt x="106752" y="35102"/>
                    </a:lnTo>
                    <a:lnTo>
                      <a:pt x="106176" y="32762"/>
                    </a:lnTo>
                    <a:lnTo>
                      <a:pt x="103968" y="27302"/>
                    </a:lnTo>
                    <a:lnTo>
                      <a:pt x="101664" y="23401"/>
                    </a:lnTo>
                    <a:lnTo>
                      <a:pt x="101088" y="22621"/>
                    </a:lnTo>
                    <a:lnTo>
                      <a:pt x="100512" y="21841"/>
                    </a:lnTo>
                    <a:lnTo>
                      <a:pt x="99936" y="16381"/>
                    </a:lnTo>
                    <a:lnTo>
                      <a:pt x="97632" y="14821"/>
                    </a:lnTo>
                    <a:lnTo>
                      <a:pt x="94752" y="11700"/>
                    </a:lnTo>
                    <a:lnTo>
                      <a:pt x="94176" y="12481"/>
                    </a:lnTo>
                    <a:lnTo>
                      <a:pt x="94176" y="13261"/>
                    </a:lnTo>
                    <a:lnTo>
                      <a:pt x="93600" y="15601"/>
                    </a:lnTo>
                    <a:lnTo>
                      <a:pt x="93600" y="14041"/>
                    </a:lnTo>
                    <a:lnTo>
                      <a:pt x="93024" y="11700"/>
                    </a:lnTo>
                    <a:lnTo>
                      <a:pt x="92448" y="9360"/>
                    </a:lnTo>
                    <a:lnTo>
                      <a:pt x="92448" y="8580"/>
                    </a:lnTo>
                    <a:lnTo>
                      <a:pt x="89568" y="5460"/>
                    </a:lnTo>
                    <a:lnTo>
                      <a:pt x="88416" y="4680"/>
                    </a:lnTo>
                    <a:lnTo>
                      <a:pt x="87840" y="3900"/>
                    </a:lnTo>
                    <a:lnTo>
                      <a:pt x="85536" y="2340"/>
                    </a:lnTo>
                    <a:lnTo>
                      <a:pt x="84960" y="2340"/>
                    </a:lnTo>
                    <a:lnTo>
                      <a:pt x="83232" y="2340"/>
                    </a:lnTo>
                    <a:lnTo>
                      <a:pt x="82080" y="2340"/>
                    </a:lnTo>
                    <a:lnTo>
                      <a:pt x="81504" y="2340"/>
                    </a:lnTo>
                    <a:lnTo>
                      <a:pt x="78624" y="780"/>
                    </a:lnTo>
                    <a:lnTo>
                      <a:pt x="76416" y="0"/>
                    </a:lnTo>
                    <a:lnTo>
                      <a:pt x="74112" y="780"/>
                    </a:lnTo>
                    <a:lnTo>
                      <a:pt x="72384" y="2340"/>
                    </a:lnTo>
                    <a:lnTo>
                      <a:pt x="70080" y="2340"/>
                    </a:lnTo>
                    <a:lnTo>
                      <a:pt x="68352" y="3120"/>
                    </a:lnTo>
                    <a:lnTo>
                      <a:pt x="67200" y="3900"/>
                    </a:lnTo>
                    <a:lnTo>
                      <a:pt x="67200" y="3900"/>
                    </a:lnTo>
                    <a:lnTo>
                      <a:pt x="66624" y="3900"/>
                    </a:lnTo>
                    <a:lnTo>
                      <a:pt x="66048" y="3900"/>
                    </a:lnTo>
                    <a:lnTo>
                      <a:pt x="63744" y="5460"/>
                    </a:lnTo>
                    <a:lnTo>
                      <a:pt x="60288" y="7800"/>
                    </a:lnTo>
                    <a:lnTo>
                      <a:pt x="56256" y="11700"/>
                    </a:lnTo>
                    <a:lnTo>
                      <a:pt x="55104" y="14041"/>
                    </a:lnTo>
                    <a:lnTo>
                      <a:pt x="53952" y="15601"/>
                    </a:lnTo>
                    <a:lnTo>
                      <a:pt x="54528" y="15601"/>
                    </a:lnTo>
                    <a:lnTo>
                      <a:pt x="54528" y="14821"/>
                    </a:lnTo>
                    <a:lnTo>
                      <a:pt x="52800" y="19501"/>
                    </a:lnTo>
                    <a:lnTo>
                      <a:pt x="51648" y="24962"/>
                    </a:lnTo>
                    <a:lnTo>
                      <a:pt x="51072" y="28082"/>
                    </a:lnTo>
                    <a:lnTo>
                      <a:pt x="51072" y="29642"/>
                    </a:lnTo>
                    <a:lnTo>
                      <a:pt x="51072" y="29642"/>
                    </a:lnTo>
                    <a:lnTo>
                      <a:pt x="50592" y="31982"/>
                    </a:lnTo>
                    <a:lnTo>
                      <a:pt x="50016" y="35882"/>
                    </a:lnTo>
                    <a:lnTo>
                      <a:pt x="49440" y="40563"/>
                    </a:lnTo>
                    <a:lnTo>
                      <a:pt x="48864" y="45243"/>
                    </a:lnTo>
                    <a:lnTo>
                      <a:pt x="45408" y="50704"/>
                    </a:lnTo>
                    <a:lnTo>
                      <a:pt x="45408" y="51484"/>
                    </a:lnTo>
                    <a:lnTo>
                      <a:pt x="44832" y="52264"/>
                    </a:lnTo>
                    <a:lnTo>
                      <a:pt x="43104" y="56814"/>
                    </a:lnTo>
                    <a:lnTo>
                      <a:pt x="41376" y="62275"/>
                    </a:lnTo>
                    <a:lnTo>
                      <a:pt x="40224" y="67735"/>
                    </a:lnTo>
                    <a:lnTo>
                      <a:pt x="39648" y="68515"/>
                    </a:lnTo>
                    <a:lnTo>
                      <a:pt x="39648" y="6929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3888" y="77876"/>
                    </a:lnTo>
                    <a:lnTo>
                      <a:pt x="33312" y="77876"/>
                    </a:lnTo>
                    <a:lnTo>
                      <a:pt x="32736" y="77876"/>
                    </a:lnTo>
                    <a:lnTo>
                      <a:pt x="32160" y="79436"/>
                    </a:lnTo>
                    <a:lnTo>
                      <a:pt x="29856" y="81776"/>
                    </a:lnTo>
                    <a:lnTo>
                      <a:pt x="29280" y="81776"/>
                    </a:lnTo>
                    <a:lnTo>
                      <a:pt x="28704" y="81776"/>
                    </a:lnTo>
                    <a:lnTo>
                      <a:pt x="28704" y="82556"/>
                    </a:lnTo>
                    <a:lnTo>
                      <a:pt x="28128" y="82556"/>
                    </a:lnTo>
                    <a:lnTo>
                      <a:pt x="28128" y="82556"/>
                    </a:lnTo>
                    <a:lnTo>
                      <a:pt x="28128" y="82556"/>
                    </a:lnTo>
                    <a:lnTo>
                      <a:pt x="28128" y="82556"/>
                    </a:lnTo>
                    <a:lnTo>
                      <a:pt x="24672" y="85677"/>
                    </a:lnTo>
                    <a:lnTo>
                      <a:pt x="24672" y="86457"/>
                    </a:lnTo>
                    <a:lnTo>
                      <a:pt x="24672" y="86457"/>
                    </a:lnTo>
                    <a:lnTo>
                      <a:pt x="24672" y="88017"/>
                    </a:lnTo>
                    <a:lnTo>
                      <a:pt x="24672" y="91137"/>
                    </a:lnTo>
                    <a:lnTo>
                      <a:pt x="24672" y="93477"/>
                    </a:lnTo>
                    <a:lnTo>
                      <a:pt x="24672" y="95037"/>
                    </a:lnTo>
                    <a:lnTo>
                      <a:pt x="20736" y="94257"/>
                    </a:lnTo>
                    <a:lnTo>
                      <a:pt x="14400" y="103618"/>
                    </a:lnTo>
                    <a:lnTo>
                      <a:pt x="14400" y="107518"/>
                    </a:lnTo>
                    <a:lnTo>
                      <a:pt x="16704" y="107518"/>
                    </a:lnTo>
                    <a:lnTo>
                      <a:pt x="10944" y="109859"/>
                    </a:lnTo>
                    <a:lnTo>
                      <a:pt x="10368" y="110639"/>
                    </a:lnTo>
                    <a:lnTo>
                      <a:pt x="5184" y="109079"/>
                    </a:lnTo>
                    <a:lnTo>
                      <a:pt x="0" y="111419"/>
                    </a:lnTo>
                    <a:lnTo>
                      <a:pt x="0" y="113759"/>
                    </a:lnTo>
                    <a:lnTo>
                      <a:pt x="9792" y="116099"/>
                    </a:lnTo>
                    <a:lnTo>
                      <a:pt x="9216" y="116099"/>
                    </a:lnTo>
                    <a:lnTo>
                      <a:pt x="14976" y="117659"/>
                    </a:lnTo>
                    <a:lnTo>
                      <a:pt x="16128" y="116879"/>
                    </a:lnTo>
                    <a:lnTo>
                      <a:pt x="29856" y="120000"/>
                    </a:lnTo>
                    <a:lnTo>
                      <a:pt x="35040" y="118439"/>
                    </a:lnTo>
                    <a:lnTo>
                      <a:pt x="35616" y="115319"/>
                    </a:lnTo>
                    <a:lnTo>
                      <a:pt x="23040" y="112979"/>
                    </a:lnTo>
                    <a:lnTo>
                      <a:pt x="23040" y="112199"/>
                    </a:lnTo>
                    <a:lnTo>
                      <a:pt x="47712" y="102838"/>
                    </a:lnTo>
                    <a:lnTo>
                      <a:pt x="48288" y="105178"/>
                    </a:lnTo>
                    <a:lnTo>
                      <a:pt x="61440" y="107518"/>
                    </a:lnTo>
                    <a:lnTo>
                      <a:pt x="61440" y="107518"/>
                    </a:lnTo>
                    <a:lnTo>
                      <a:pt x="67200" y="94257"/>
                    </a:lnTo>
                    <a:lnTo>
                      <a:pt x="67200" y="94257"/>
                    </a:lnTo>
                    <a:lnTo>
                      <a:pt x="67200" y="94257"/>
                    </a:lnTo>
                    <a:lnTo>
                      <a:pt x="67200" y="94257"/>
                    </a:lnTo>
                    <a:lnTo>
                      <a:pt x="67200" y="94257"/>
                    </a:lnTo>
                    <a:lnTo>
                      <a:pt x="63168" y="93477"/>
                    </a:lnTo>
                    <a:lnTo>
                      <a:pt x="63744" y="84897"/>
                    </a:lnTo>
                    <a:lnTo>
                      <a:pt x="63744" y="84897"/>
                    </a:lnTo>
                    <a:lnTo>
                      <a:pt x="64320" y="80996"/>
                    </a:lnTo>
                    <a:lnTo>
                      <a:pt x="66624" y="79436"/>
                    </a:lnTo>
                    <a:lnTo>
                      <a:pt x="66624" y="78656"/>
                    </a:lnTo>
                    <a:lnTo>
                      <a:pt x="66624" y="78656"/>
                    </a:lnTo>
                    <a:lnTo>
                      <a:pt x="68928" y="76316"/>
                    </a:lnTo>
                    <a:lnTo>
                      <a:pt x="71808" y="73976"/>
                    </a:lnTo>
                    <a:lnTo>
                      <a:pt x="74688" y="71635"/>
                    </a:lnTo>
                    <a:lnTo>
                      <a:pt x="76416" y="69295"/>
                    </a:lnTo>
                    <a:lnTo>
                      <a:pt x="78624" y="66955"/>
                    </a:lnTo>
                    <a:lnTo>
                      <a:pt x="80928" y="64615"/>
                    </a:lnTo>
                    <a:lnTo>
                      <a:pt x="83232" y="60715"/>
                    </a:lnTo>
                    <a:lnTo>
                      <a:pt x="84384" y="58374"/>
                    </a:lnTo>
                    <a:lnTo>
                      <a:pt x="84384" y="57594"/>
                    </a:lnTo>
                    <a:lnTo>
                      <a:pt x="84960" y="57594"/>
                    </a:lnTo>
                    <a:lnTo>
                      <a:pt x="85536" y="56034"/>
                    </a:lnTo>
                    <a:lnTo>
                      <a:pt x="86688" y="55254"/>
                    </a:lnTo>
                    <a:lnTo>
                      <a:pt x="87264" y="53824"/>
                    </a:lnTo>
                    <a:lnTo>
                      <a:pt x="87264" y="50704"/>
                    </a:lnTo>
                    <a:lnTo>
                      <a:pt x="86688" y="46803"/>
                    </a:lnTo>
                    <a:lnTo>
                      <a:pt x="88992" y="45243"/>
                    </a:lnTo>
                    <a:lnTo>
                      <a:pt x="91296" y="42903"/>
                    </a:lnTo>
                    <a:lnTo>
                      <a:pt x="93600" y="41343"/>
                    </a:lnTo>
                    <a:lnTo>
                      <a:pt x="95328" y="39003"/>
                    </a:lnTo>
                    <a:lnTo>
                      <a:pt x="95904" y="39783"/>
                    </a:lnTo>
                    <a:lnTo>
                      <a:pt x="97056" y="39783"/>
                    </a:lnTo>
                    <a:lnTo>
                      <a:pt x="98208" y="43683"/>
                    </a:lnTo>
                    <a:lnTo>
                      <a:pt x="98208" y="43683"/>
                    </a:lnTo>
                    <a:lnTo>
                      <a:pt x="102816" y="58374"/>
                    </a:lnTo>
                    <a:lnTo>
                      <a:pt x="102816" y="60715"/>
                    </a:lnTo>
                    <a:lnTo>
                      <a:pt x="103392" y="64615"/>
                    </a:lnTo>
                    <a:lnTo>
                      <a:pt x="105696" y="73196"/>
                    </a:lnTo>
                    <a:lnTo>
                      <a:pt x="107328" y="80216"/>
                    </a:lnTo>
                    <a:lnTo>
                      <a:pt x="107904" y="83336"/>
                    </a:lnTo>
                    <a:lnTo>
                      <a:pt x="107904" y="84897"/>
                    </a:lnTo>
                    <a:lnTo>
                      <a:pt x="107328" y="85677"/>
                    </a:lnTo>
                    <a:lnTo>
                      <a:pt x="106752" y="87237"/>
                    </a:lnTo>
                    <a:lnTo>
                      <a:pt x="106752" y="89577"/>
                    </a:lnTo>
                    <a:lnTo>
                      <a:pt x="107328" y="91137"/>
                    </a:lnTo>
                    <a:lnTo>
                      <a:pt x="107904" y="93477"/>
                    </a:lnTo>
                    <a:lnTo>
                      <a:pt x="108480" y="95817"/>
                    </a:lnTo>
                    <a:lnTo>
                      <a:pt x="109056" y="97378"/>
                    </a:lnTo>
                    <a:lnTo>
                      <a:pt x="110208" y="97378"/>
                    </a:lnTo>
                    <a:lnTo>
                      <a:pt x="110784" y="96598"/>
                    </a:lnTo>
                    <a:lnTo>
                      <a:pt x="110784" y="94257"/>
                    </a:lnTo>
                    <a:lnTo>
                      <a:pt x="110208" y="91917"/>
                    </a:lnTo>
                    <a:lnTo>
                      <a:pt x="110208" y="91137"/>
                    </a:lnTo>
                    <a:lnTo>
                      <a:pt x="115392" y="92697"/>
                    </a:lnTo>
                    <a:lnTo>
                      <a:pt x="115968" y="93477"/>
                    </a:lnTo>
                    <a:lnTo>
                      <a:pt x="116544" y="95817"/>
                    </a:lnTo>
                    <a:lnTo>
                      <a:pt x="117120" y="97378"/>
                    </a:lnTo>
                    <a:lnTo>
                      <a:pt x="118272" y="98158"/>
                    </a:lnTo>
                    <a:lnTo>
                      <a:pt x="118848" y="97378"/>
                    </a:lnTo>
                    <a:lnTo>
                      <a:pt x="118272" y="95817"/>
                    </a:lnTo>
                    <a:lnTo>
                      <a:pt x="118848" y="97378"/>
                    </a:lnTo>
                    <a:lnTo>
                      <a:pt x="119424" y="98158"/>
                    </a:lnTo>
                    <a:lnTo>
                      <a:pt x="120000" y="97378"/>
                    </a:lnTo>
                    <a:lnTo>
                      <a:pt x="120000" y="96598"/>
                    </a:lnTo>
                    <a:lnTo>
                      <a:pt x="120000" y="95037"/>
                    </a:lnTo>
                    <a:lnTo>
                      <a:pt x="119424" y="93477"/>
                    </a:lnTo>
                    <a:lnTo>
                      <a:pt x="119424" y="92697"/>
                    </a:lnTo>
                    <a:lnTo>
                      <a:pt x="119424" y="92697"/>
                    </a:lnTo>
                    <a:close/>
                    <a:moveTo>
                      <a:pt x="66624" y="34322"/>
                    </a:moveTo>
                    <a:lnTo>
                      <a:pt x="67200" y="35882"/>
                    </a:lnTo>
                    <a:lnTo>
                      <a:pt x="68352" y="37443"/>
                    </a:lnTo>
                    <a:lnTo>
                      <a:pt x="71232" y="42903"/>
                    </a:lnTo>
                    <a:lnTo>
                      <a:pt x="74688" y="46803"/>
                    </a:lnTo>
                    <a:lnTo>
                      <a:pt x="75264" y="48364"/>
                    </a:lnTo>
                    <a:lnTo>
                      <a:pt x="75840" y="49144"/>
                    </a:lnTo>
                    <a:lnTo>
                      <a:pt x="76416" y="49924"/>
                    </a:lnTo>
                    <a:lnTo>
                      <a:pt x="76416" y="49924"/>
                    </a:lnTo>
                    <a:lnTo>
                      <a:pt x="75840" y="56034"/>
                    </a:lnTo>
                    <a:lnTo>
                      <a:pt x="73536" y="57594"/>
                    </a:lnTo>
                    <a:lnTo>
                      <a:pt x="71808" y="59934"/>
                    </a:lnTo>
                    <a:lnTo>
                      <a:pt x="69504" y="63055"/>
                    </a:lnTo>
                    <a:lnTo>
                      <a:pt x="68352" y="65395"/>
                    </a:lnTo>
                    <a:lnTo>
                      <a:pt x="68352" y="66175"/>
                    </a:lnTo>
                    <a:lnTo>
                      <a:pt x="67776" y="66955"/>
                    </a:lnTo>
                    <a:lnTo>
                      <a:pt x="66048" y="69295"/>
                    </a:lnTo>
                    <a:lnTo>
                      <a:pt x="64320" y="71635"/>
                    </a:lnTo>
                    <a:lnTo>
                      <a:pt x="63168" y="73196"/>
                    </a:lnTo>
                    <a:lnTo>
                      <a:pt x="63168" y="73976"/>
                    </a:lnTo>
                    <a:lnTo>
                      <a:pt x="63168" y="73976"/>
                    </a:lnTo>
                    <a:lnTo>
                      <a:pt x="63168" y="73976"/>
                    </a:lnTo>
                    <a:lnTo>
                      <a:pt x="62592" y="73976"/>
                    </a:lnTo>
                    <a:lnTo>
                      <a:pt x="62592" y="74756"/>
                    </a:lnTo>
                    <a:lnTo>
                      <a:pt x="61440" y="75536"/>
                    </a:lnTo>
                    <a:lnTo>
                      <a:pt x="59136" y="77096"/>
                    </a:lnTo>
                    <a:lnTo>
                      <a:pt x="57984" y="77876"/>
                    </a:lnTo>
                    <a:lnTo>
                      <a:pt x="56832" y="78656"/>
                    </a:lnTo>
                    <a:lnTo>
                      <a:pt x="56832" y="78656"/>
                    </a:lnTo>
                    <a:lnTo>
                      <a:pt x="56256" y="79436"/>
                    </a:lnTo>
                    <a:lnTo>
                      <a:pt x="55104" y="80216"/>
                    </a:lnTo>
                    <a:lnTo>
                      <a:pt x="53952" y="81776"/>
                    </a:lnTo>
                    <a:lnTo>
                      <a:pt x="52800" y="82556"/>
                    </a:lnTo>
                    <a:lnTo>
                      <a:pt x="52800" y="84897"/>
                    </a:lnTo>
                    <a:lnTo>
                      <a:pt x="53376" y="88017"/>
                    </a:lnTo>
                    <a:lnTo>
                      <a:pt x="53952" y="91917"/>
                    </a:lnTo>
                    <a:lnTo>
                      <a:pt x="51648" y="95817"/>
                    </a:lnTo>
                    <a:lnTo>
                      <a:pt x="36192" y="102058"/>
                    </a:lnTo>
                    <a:lnTo>
                      <a:pt x="35040" y="98938"/>
                    </a:lnTo>
                    <a:lnTo>
                      <a:pt x="34464" y="98158"/>
                    </a:lnTo>
                    <a:lnTo>
                      <a:pt x="33888" y="98158"/>
                    </a:lnTo>
                    <a:lnTo>
                      <a:pt x="34464" y="88797"/>
                    </a:lnTo>
                    <a:lnTo>
                      <a:pt x="35040" y="87237"/>
                    </a:lnTo>
                    <a:lnTo>
                      <a:pt x="35616" y="86457"/>
                    </a:lnTo>
                    <a:lnTo>
                      <a:pt x="37344" y="83336"/>
                    </a:lnTo>
                    <a:lnTo>
                      <a:pt x="37344" y="83336"/>
                    </a:lnTo>
                    <a:lnTo>
                      <a:pt x="39648" y="81776"/>
                    </a:lnTo>
                    <a:lnTo>
                      <a:pt x="41376" y="79436"/>
                    </a:lnTo>
                    <a:lnTo>
                      <a:pt x="40224" y="80996"/>
                    </a:lnTo>
                    <a:lnTo>
                      <a:pt x="40224" y="81776"/>
                    </a:lnTo>
                    <a:lnTo>
                      <a:pt x="40800" y="84117"/>
                    </a:lnTo>
                    <a:lnTo>
                      <a:pt x="40800" y="85677"/>
                    </a:lnTo>
                    <a:lnTo>
                      <a:pt x="41376" y="86457"/>
                    </a:lnTo>
                    <a:lnTo>
                      <a:pt x="41952" y="85677"/>
                    </a:lnTo>
                    <a:lnTo>
                      <a:pt x="42528" y="82556"/>
                    </a:lnTo>
                    <a:lnTo>
                      <a:pt x="42528" y="80216"/>
                    </a:lnTo>
                    <a:lnTo>
                      <a:pt x="42528" y="78656"/>
                    </a:lnTo>
                    <a:lnTo>
                      <a:pt x="47136" y="74756"/>
                    </a:lnTo>
                    <a:lnTo>
                      <a:pt x="50592" y="70855"/>
                    </a:lnTo>
                    <a:lnTo>
                      <a:pt x="52800" y="68515"/>
                    </a:lnTo>
                    <a:lnTo>
                      <a:pt x="54528" y="66955"/>
                    </a:lnTo>
                    <a:lnTo>
                      <a:pt x="56256" y="65395"/>
                    </a:lnTo>
                    <a:lnTo>
                      <a:pt x="57408" y="64615"/>
                    </a:lnTo>
                    <a:lnTo>
                      <a:pt x="58560" y="63055"/>
                    </a:lnTo>
                    <a:lnTo>
                      <a:pt x="59136" y="62275"/>
                    </a:lnTo>
                    <a:lnTo>
                      <a:pt x="59136" y="61495"/>
                    </a:lnTo>
                    <a:lnTo>
                      <a:pt x="60288" y="59154"/>
                    </a:lnTo>
                    <a:lnTo>
                      <a:pt x="60864" y="56034"/>
                    </a:lnTo>
                    <a:lnTo>
                      <a:pt x="61440" y="53044"/>
                    </a:lnTo>
                    <a:lnTo>
                      <a:pt x="61440" y="52264"/>
                    </a:lnTo>
                    <a:lnTo>
                      <a:pt x="61440" y="51484"/>
                    </a:lnTo>
                    <a:lnTo>
                      <a:pt x="60288" y="51484"/>
                    </a:lnTo>
                    <a:lnTo>
                      <a:pt x="60864" y="51484"/>
                    </a:lnTo>
                    <a:lnTo>
                      <a:pt x="60864" y="51484"/>
                    </a:lnTo>
                    <a:lnTo>
                      <a:pt x="60864" y="50704"/>
                    </a:lnTo>
                    <a:lnTo>
                      <a:pt x="61440" y="49144"/>
                    </a:lnTo>
                    <a:lnTo>
                      <a:pt x="62592" y="43683"/>
                    </a:lnTo>
                    <a:lnTo>
                      <a:pt x="63744" y="39003"/>
                    </a:lnTo>
                    <a:lnTo>
                      <a:pt x="63744" y="36663"/>
                    </a:lnTo>
                    <a:lnTo>
                      <a:pt x="64320" y="35882"/>
                    </a:lnTo>
                    <a:lnTo>
                      <a:pt x="63744" y="35102"/>
                    </a:lnTo>
                    <a:lnTo>
                      <a:pt x="63168" y="33542"/>
                    </a:lnTo>
                    <a:lnTo>
                      <a:pt x="62016" y="31982"/>
                    </a:lnTo>
                    <a:lnTo>
                      <a:pt x="61440" y="31202"/>
                    </a:lnTo>
                    <a:lnTo>
                      <a:pt x="64896" y="33542"/>
                    </a:lnTo>
                    <a:lnTo>
                      <a:pt x="65472" y="24962"/>
                    </a:lnTo>
                    <a:lnTo>
                      <a:pt x="65472" y="25742"/>
                    </a:lnTo>
                    <a:lnTo>
                      <a:pt x="65472" y="28862"/>
                    </a:lnTo>
                    <a:lnTo>
                      <a:pt x="66048" y="31982"/>
                    </a:lnTo>
                    <a:lnTo>
                      <a:pt x="66624" y="34322"/>
                    </a:lnTo>
                    <a:lnTo>
                      <a:pt x="66624" y="34322"/>
                    </a:lnTo>
                    <a:close/>
                    <a:moveTo>
                      <a:pt x="51072" y="59154"/>
                    </a:moveTo>
                    <a:lnTo>
                      <a:pt x="50592" y="59934"/>
                    </a:lnTo>
                    <a:lnTo>
                      <a:pt x="51072" y="58374"/>
                    </a:lnTo>
                    <a:lnTo>
                      <a:pt x="51072" y="59154"/>
                    </a:lnTo>
                    <a:lnTo>
                      <a:pt x="51072" y="59154"/>
                    </a:lnTo>
                    <a:close/>
                    <a:moveTo>
                      <a:pt x="60864" y="104398"/>
                    </a:moveTo>
                    <a:lnTo>
                      <a:pt x="60864" y="104398"/>
                    </a:lnTo>
                    <a:lnTo>
                      <a:pt x="60864" y="104398"/>
                    </a:lnTo>
                    <a:lnTo>
                      <a:pt x="60864" y="104398"/>
                    </a:lnTo>
                    <a:lnTo>
                      <a:pt x="60864" y="1043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1085850" y="4300537"/>
                <a:ext cx="74611" cy="123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638" y="110769"/>
                    </a:moveTo>
                    <a:lnTo>
                      <a:pt x="45957" y="92307"/>
                    </a:lnTo>
                    <a:lnTo>
                      <a:pt x="61276" y="83076"/>
                    </a:lnTo>
                    <a:lnTo>
                      <a:pt x="120000" y="0"/>
                    </a:lnTo>
                    <a:lnTo>
                      <a:pt x="0" y="120000"/>
                    </a:lnTo>
                    <a:lnTo>
                      <a:pt x="30638" y="110769"/>
                    </a:lnTo>
                    <a:lnTo>
                      <a:pt x="30638" y="110769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2038350" y="4083050"/>
                <a:ext cx="236536" cy="6651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355" y="27494"/>
                    </a:moveTo>
                    <a:lnTo>
                      <a:pt x="33020" y="36085"/>
                    </a:lnTo>
                    <a:lnTo>
                      <a:pt x="23355" y="46109"/>
                    </a:lnTo>
                    <a:lnTo>
                      <a:pt x="37852" y="42673"/>
                    </a:lnTo>
                    <a:lnTo>
                      <a:pt x="42684" y="99379"/>
                    </a:lnTo>
                    <a:lnTo>
                      <a:pt x="52348" y="106252"/>
                    </a:lnTo>
                    <a:lnTo>
                      <a:pt x="52348" y="107971"/>
                    </a:lnTo>
                    <a:lnTo>
                      <a:pt x="52348" y="111408"/>
                    </a:lnTo>
                    <a:lnTo>
                      <a:pt x="62013" y="113126"/>
                    </a:lnTo>
                    <a:lnTo>
                      <a:pt x="81342" y="116563"/>
                    </a:lnTo>
                    <a:lnTo>
                      <a:pt x="100671" y="118281"/>
                    </a:lnTo>
                    <a:lnTo>
                      <a:pt x="120000" y="120000"/>
                    </a:lnTo>
                    <a:lnTo>
                      <a:pt x="100671" y="113126"/>
                    </a:lnTo>
                    <a:lnTo>
                      <a:pt x="62013" y="104534"/>
                    </a:lnTo>
                    <a:lnTo>
                      <a:pt x="62013" y="104534"/>
                    </a:lnTo>
                    <a:lnTo>
                      <a:pt x="62013" y="101097"/>
                    </a:lnTo>
                    <a:lnTo>
                      <a:pt x="66845" y="94224"/>
                    </a:lnTo>
                    <a:lnTo>
                      <a:pt x="66845" y="83914"/>
                    </a:lnTo>
                    <a:lnTo>
                      <a:pt x="66845" y="73603"/>
                    </a:lnTo>
                    <a:lnTo>
                      <a:pt x="66845" y="63293"/>
                    </a:lnTo>
                    <a:lnTo>
                      <a:pt x="62013" y="52983"/>
                    </a:lnTo>
                    <a:lnTo>
                      <a:pt x="52348" y="44391"/>
                    </a:lnTo>
                    <a:lnTo>
                      <a:pt x="47516" y="40954"/>
                    </a:lnTo>
                    <a:lnTo>
                      <a:pt x="42684" y="39236"/>
                    </a:lnTo>
                    <a:lnTo>
                      <a:pt x="42684" y="34367"/>
                    </a:lnTo>
                    <a:lnTo>
                      <a:pt x="42684" y="30930"/>
                    </a:lnTo>
                    <a:lnTo>
                      <a:pt x="37852" y="25775"/>
                    </a:lnTo>
                    <a:lnTo>
                      <a:pt x="28187" y="15465"/>
                    </a:lnTo>
                    <a:lnTo>
                      <a:pt x="18523" y="5155"/>
                    </a:lnTo>
                    <a:lnTo>
                      <a:pt x="13691" y="1718"/>
                    </a:lnTo>
                    <a:lnTo>
                      <a:pt x="13691" y="0"/>
                    </a:lnTo>
                    <a:lnTo>
                      <a:pt x="0" y="1718"/>
                    </a:lnTo>
                    <a:lnTo>
                      <a:pt x="4832" y="32649"/>
                    </a:lnTo>
                    <a:lnTo>
                      <a:pt x="23355" y="27494"/>
                    </a:lnTo>
                    <a:lnTo>
                      <a:pt x="23355" y="2749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809750" y="3863975"/>
                <a:ext cx="265111" cy="2190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293" y="15652"/>
                    </a:moveTo>
                    <a:lnTo>
                      <a:pt x="68982" y="10434"/>
                    </a:lnTo>
                    <a:lnTo>
                      <a:pt x="64670" y="0"/>
                    </a:lnTo>
                    <a:lnTo>
                      <a:pt x="56047" y="0"/>
                    </a:lnTo>
                    <a:lnTo>
                      <a:pt x="47425" y="0"/>
                    </a:lnTo>
                    <a:lnTo>
                      <a:pt x="43113" y="0"/>
                    </a:lnTo>
                    <a:lnTo>
                      <a:pt x="34491" y="5217"/>
                    </a:lnTo>
                    <a:lnTo>
                      <a:pt x="25868" y="10434"/>
                    </a:lnTo>
                    <a:lnTo>
                      <a:pt x="21556" y="10434"/>
                    </a:lnTo>
                    <a:lnTo>
                      <a:pt x="17245" y="20869"/>
                    </a:lnTo>
                    <a:lnTo>
                      <a:pt x="12934" y="36521"/>
                    </a:lnTo>
                    <a:lnTo>
                      <a:pt x="4311" y="57391"/>
                    </a:lnTo>
                    <a:lnTo>
                      <a:pt x="0" y="62608"/>
                    </a:lnTo>
                    <a:lnTo>
                      <a:pt x="30179" y="26086"/>
                    </a:lnTo>
                    <a:lnTo>
                      <a:pt x="21556" y="57391"/>
                    </a:lnTo>
                    <a:lnTo>
                      <a:pt x="68982" y="31304"/>
                    </a:lnTo>
                    <a:lnTo>
                      <a:pt x="86227" y="67826"/>
                    </a:lnTo>
                    <a:lnTo>
                      <a:pt x="86227" y="46956"/>
                    </a:lnTo>
                    <a:lnTo>
                      <a:pt x="120000" y="120000"/>
                    </a:lnTo>
                    <a:lnTo>
                      <a:pt x="120000" y="104347"/>
                    </a:lnTo>
                    <a:lnTo>
                      <a:pt x="115688" y="88695"/>
                    </a:lnTo>
                    <a:lnTo>
                      <a:pt x="99161" y="52173"/>
                    </a:lnTo>
                    <a:lnTo>
                      <a:pt x="81916" y="26086"/>
                    </a:lnTo>
                    <a:lnTo>
                      <a:pt x="77604" y="20869"/>
                    </a:lnTo>
                    <a:lnTo>
                      <a:pt x="73293" y="15652"/>
                    </a:lnTo>
                    <a:lnTo>
                      <a:pt x="73293" y="15652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1504950" y="3673475"/>
                <a:ext cx="179386" cy="1809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6371" y="0"/>
                    </a:lnTo>
                    <a:lnTo>
                      <a:pt x="25486" y="6315"/>
                    </a:lnTo>
                    <a:lnTo>
                      <a:pt x="50973" y="18947"/>
                    </a:lnTo>
                    <a:lnTo>
                      <a:pt x="75398" y="37894"/>
                    </a:lnTo>
                    <a:lnTo>
                      <a:pt x="88141" y="50526"/>
                    </a:lnTo>
                    <a:lnTo>
                      <a:pt x="100884" y="69473"/>
                    </a:lnTo>
                    <a:lnTo>
                      <a:pt x="113628" y="94736"/>
                    </a:lnTo>
                    <a:lnTo>
                      <a:pt x="120000" y="119999"/>
                    </a:lnTo>
                    <a:lnTo>
                      <a:pt x="88141" y="69473"/>
                    </a:lnTo>
                    <a:lnTo>
                      <a:pt x="63716" y="82105"/>
                    </a:lnTo>
                    <a:lnTo>
                      <a:pt x="75398" y="56842"/>
                    </a:lnTo>
                    <a:lnTo>
                      <a:pt x="12743" y="82105"/>
                    </a:lnTo>
                    <a:lnTo>
                      <a:pt x="63716" y="50526"/>
                    </a:lnTo>
                    <a:lnTo>
                      <a:pt x="63716" y="44210"/>
                    </a:lnTo>
                    <a:lnTo>
                      <a:pt x="57345" y="31578"/>
                    </a:lnTo>
                    <a:lnTo>
                      <a:pt x="38230" y="189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1781175" y="4092575"/>
                <a:ext cx="104774" cy="95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181" y="0"/>
                    </a:moveTo>
                    <a:lnTo>
                      <a:pt x="76363" y="36000"/>
                    </a:lnTo>
                    <a:lnTo>
                      <a:pt x="65454" y="12000"/>
                    </a:lnTo>
                    <a:lnTo>
                      <a:pt x="43636" y="60000"/>
                    </a:lnTo>
                    <a:lnTo>
                      <a:pt x="32727" y="72000"/>
                    </a:lnTo>
                    <a:lnTo>
                      <a:pt x="10909" y="96000"/>
                    </a:lnTo>
                    <a:lnTo>
                      <a:pt x="0" y="120000"/>
                    </a:lnTo>
                    <a:lnTo>
                      <a:pt x="21818" y="108000"/>
                    </a:lnTo>
                    <a:lnTo>
                      <a:pt x="54545" y="72000"/>
                    </a:lnTo>
                    <a:lnTo>
                      <a:pt x="98181" y="36000"/>
                    </a:lnTo>
                    <a:lnTo>
                      <a:pt x="120000" y="12000"/>
                    </a:lnTo>
                    <a:lnTo>
                      <a:pt x="98181" y="0"/>
                    </a:lnTo>
                    <a:lnTo>
                      <a:pt x="981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1495425" y="4244975"/>
                <a:ext cx="255587" cy="2841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639" y="35530"/>
                    </a:moveTo>
                    <a:lnTo>
                      <a:pt x="102111" y="35530"/>
                    </a:lnTo>
                    <a:lnTo>
                      <a:pt x="106583" y="27486"/>
                    </a:lnTo>
                    <a:lnTo>
                      <a:pt x="115527" y="23463"/>
                    </a:lnTo>
                    <a:lnTo>
                      <a:pt x="120000" y="16089"/>
                    </a:lnTo>
                    <a:lnTo>
                      <a:pt x="120000" y="8044"/>
                    </a:lnTo>
                    <a:lnTo>
                      <a:pt x="120000" y="0"/>
                    </a:lnTo>
                    <a:lnTo>
                      <a:pt x="111055" y="16089"/>
                    </a:lnTo>
                    <a:lnTo>
                      <a:pt x="106583" y="23463"/>
                    </a:lnTo>
                    <a:lnTo>
                      <a:pt x="97639" y="23463"/>
                    </a:lnTo>
                    <a:lnTo>
                      <a:pt x="88695" y="27486"/>
                    </a:lnTo>
                    <a:lnTo>
                      <a:pt x="93167" y="35530"/>
                    </a:lnTo>
                    <a:lnTo>
                      <a:pt x="70807" y="63687"/>
                    </a:lnTo>
                    <a:lnTo>
                      <a:pt x="0" y="91843"/>
                    </a:lnTo>
                    <a:lnTo>
                      <a:pt x="44720" y="79776"/>
                    </a:lnTo>
                    <a:lnTo>
                      <a:pt x="40248" y="83798"/>
                    </a:lnTo>
                    <a:lnTo>
                      <a:pt x="35776" y="87821"/>
                    </a:lnTo>
                    <a:lnTo>
                      <a:pt x="17888" y="103910"/>
                    </a:lnTo>
                    <a:lnTo>
                      <a:pt x="8944" y="111955"/>
                    </a:lnTo>
                    <a:lnTo>
                      <a:pt x="0" y="115977"/>
                    </a:lnTo>
                    <a:lnTo>
                      <a:pt x="0" y="120000"/>
                    </a:lnTo>
                    <a:lnTo>
                      <a:pt x="4472" y="115977"/>
                    </a:lnTo>
                    <a:lnTo>
                      <a:pt x="22360" y="103910"/>
                    </a:lnTo>
                    <a:lnTo>
                      <a:pt x="35776" y="95865"/>
                    </a:lnTo>
                    <a:lnTo>
                      <a:pt x="52919" y="83798"/>
                    </a:lnTo>
                    <a:lnTo>
                      <a:pt x="70807" y="71731"/>
                    </a:lnTo>
                    <a:lnTo>
                      <a:pt x="88695" y="51620"/>
                    </a:lnTo>
                    <a:lnTo>
                      <a:pt x="97639" y="39553"/>
                    </a:lnTo>
                    <a:lnTo>
                      <a:pt x="97639" y="35530"/>
                    </a:lnTo>
                    <a:lnTo>
                      <a:pt x="97639" y="3553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1169987" y="4386262"/>
                <a:ext cx="115886" cy="857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80000"/>
                    </a:moveTo>
                    <a:lnTo>
                      <a:pt x="80000" y="53333"/>
                    </a:lnTo>
                    <a:lnTo>
                      <a:pt x="100000" y="26666"/>
                    </a:lnTo>
                    <a:lnTo>
                      <a:pt x="110000" y="13333"/>
                    </a:lnTo>
                    <a:lnTo>
                      <a:pt x="120000" y="0"/>
                    </a:lnTo>
                    <a:lnTo>
                      <a:pt x="70000" y="40000"/>
                    </a:lnTo>
                    <a:lnTo>
                      <a:pt x="50000" y="53333"/>
                    </a:lnTo>
                    <a:lnTo>
                      <a:pt x="40000" y="53333"/>
                    </a:lnTo>
                    <a:lnTo>
                      <a:pt x="30000" y="40000"/>
                    </a:lnTo>
                    <a:lnTo>
                      <a:pt x="20000" y="26666"/>
                    </a:lnTo>
                    <a:lnTo>
                      <a:pt x="0" y="120000"/>
                    </a:lnTo>
                    <a:lnTo>
                      <a:pt x="20000" y="93333"/>
                    </a:lnTo>
                    <a:lnTo>
                      <a:pt x="40000" y="80000"/>
                    </a:lnTo>
                    <a:lnTo>
                      <a:pt x="40000" y="8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990600" y="4586287"/>
                <a:ext cx="19049" cy="857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666"/>
                    </a:lnTo>
                    <a:lnTo>
                      <a:pt x="0" y="40000"/>
                    </a:lnTo>
                    <a:lnTo>
                      <a:pt x="60000" y="120000"/>
                    </a:lnTo>
                    <a:lnTo>
                      <a:pt x="120000" y="80000"/>
                    </a:lnTo>
                    <a:lnTo>
                      <a:pt x="120000" y="40000"/>
                    </a:lnTo>
                    <a:lnTo>
                      <a:pt x="120000" y="13333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781050" y="4795837"/>
                <a:ext cx="76199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000"/>
                    </a:moveTo>
                    <a:lnTo>
                      <a:pt x="120000" y="10000"/>
                    </a:lnTo>
                    <a:lnTo>
                      <a:pt x="120000" y="10000"/>
                    </a:lnTo>
                    <a:lnTo>
                      <a:pt x="120000" y="10000"/>
                    </a:lnTo>
                    <a:lnTo>
                      <a:pt x="15000" y="0"/>
                    </a:lnTo>
                    <a:lnTo>
                      <a:pt x="105000" y="20000"/>
                    </a:lnTo>
                    <a:lnTo>
                      <a:pt x="105000" y="20000"/>
                    </a:lnTo>
                    <a:lnTo>
                      <a:pt x="0" y="120000"/>
                    </a:lnTo>
                    <a:lnTo>
                      <a:pt x="45000" y="90000"/>
                    </a:lnTo>
                    <a:lnTo>
                      <a:pt x="45000" y="110000"/>
                    </a:lnTo>
                    <a:lnTo>
                      <a:pt x="120000" y="10000"/>
                    </a:lnTo>
                    <a:lnTo>
                      <a:pt x="120000" y="10000"/>
                    </a:lnTo>
                    <a:lnTo>
                      <a:pt x="120000" y="1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693737" y="4805362"/>
                <a:ext cx="457200" cy="1333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120000"/>
                    </a:lnTo>
                    <a:lnTo>
                      <a:pt x="70243" y="51428"/>
                    </a:lnTo>
                    <a:lnTo>
                      <a:pt x="47665" y="85714"/>
                    </a:lnTo>
                    <a:lnTo>
                      <a:pt x="115400" y="25714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1314450" y="4767262"/>
                <a:ext cx="104774" cy="171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" y="0"/>
                    </a:moveTo>
                    <a:lnTo>
                      <a:pt x="120000" y="6666"/>
                    </a:lnTo>
                    <a:lnTo>
                      <a:pt x="0" y="93333"/>
                    </a:lnTo>
                    <a:lnTo>
                      <a:pt x="98181" y="26666"/>
                    </a:lnTo>
                    <a:lnTo>
                      <a:pt x="10909" y="120000"/>
                    </a:lnTo>
                    <a:lnTo>
                      <a:pt x="120000" y="6666"/>
                    </a:lnTo>
                    <a:lnTo>
                      <a:pt x="10909" y="0"/>
                    </a:lnTo>
                    <a:lnTo>
                      <a:pt x="1090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581025" y="4938712"/>
                <a:ext cx="122237" cy="666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103" y="0"/>
                    </a:moveTo>
                    <a:lnTo>
                      <a:pt x="65454" y="0"/>
                    </a:lnTo>
                    <a:lnTo>
                      <a:pt x="93506" y="17142"/>
                    </a:lnTo>
                    <a:lnTo>
                      <a:pt x="74805" y="17142"/>
                    </a:lnTo>
                    <a:lnTo>
                      <a:pt x="65454" y="17142"/>
                    </a:lnTo>
                    <a:lnTo>
                      <a:pt x="93506" y="17142"/>
                    </a:lnTo>
                    <a:lnTo>
                      <a:pt x="0" y="68571"/>
                    </a:lnTo>
                    <a:lnTo>
                      <a:pt x="110649" y="17142"/>
                    </a:lnTo>
                    <a:lnTo>
                      <a:pt x="102857" y="120000"/>
                    </a:lnTo>
                    <a:lnTo>
                      <a:pt x="120000" y="17142"/>
                    </a:lnTo>
                    <a:lnTo>
                      <a:pt x="56103" y="0"/>
                    </a:lnTo>
                    <a:lnTo>
                      <a:pt x="5610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790575" y="5024437"/>
                <a:ext cx="104774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4000"/>
                    </a:moveTo>
                    <a:lnTo>
                      <a:pt x="0" y="0"/>
                    </a:lnTo>
                    <a:lnTo>
                      <a:pt x="98181" y="24000"/>
                    </a:lnTo>
                    <a:lnTo>
                      <a:pt x="32727" y="72000"/>
                    </a:lnTo>
                    <a:lnTo>
                      <a:pt x="109090" y="48000"/>
                    </a:lnTo>
                    <a:lnTo>
                      <a:pt x="109090" y="120000"/>
                    </a:lnTo>
                    <a:lnTo>
                      <a:pt x="109090" y="120000"/>
                    </a:lnTo>
                    <a:lnTo>
                      <a:pt x="120000" y="24000"/>
                    </a:lnTo>
                    <a:lnTo>
                      <a:pt x="120000" y="2400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1333500" y="4633912"/>
                <a:ext cx="28575" cy="95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8000"/>
                    </a:moveTo>
                    <a:lnTo>
                      <a:pt x="80000" y="48000"/>
                    </a:lnTo>
                    <a:lnTo>
                      <a:pt x="80000" y="120000"/>
                    </a:lnTo>
                    <a:lnTo>
                      <a:pt x="120000" y="36000"/>
                    </a:lnTo>
                    <a:lnTo>
                      <a:pt x="120000" y="36000"/>
                    </a:lnTo>
                    <a:lnTo>
                      <a:pt x="120000" y="0"/>
                    </a:lnTo>
                    <a:lnTo>
                      <a:pt x="80000" y="36000"/>
                    </a:lnTo>
                    <a:lnTo>
                      <a:pt x="0" y="48000"/>
                    </a:lnTo>
                    <a:lnTo>
                      <a:pt x="0" y="4800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866775" y="4795837"/>
                <a:ext cx="9524" cy="285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120000"/>
                    </a:lnTo>
                    <a:lnTo>
                      <a:pt x="120000" y="8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847725" y="4672012"/>
                <a:ext cx="47625" cy="123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000" y="9230"/>
                    </a:moveTo>
                    <a:lnTo>
                      <a:pt x="72000" y="36923"/>
                    </a:lnTo>
                    <a:lnTo>
                      <a:pt x="0" y="27692"/>
                    </a:lnTo>
                    <a:lnTo>
                      <a:pt x="48000" y="46153"/>
                    </a:lnTo>
                    <a:lnTo>
                      <a:pt x="24000" y="64615"/>
                    </a:lnTo>
                    <a:lnTo>
                      <a:pt x="72000" y="120000"/>
                    </a:lnTo>
                    <a:lnTo>
                      <a:pt x="72000" y="36923"/>
                    </a:lnTo>
                    <a:lnTo>
                      <a:pt x="96000" y="18461"/>
                    </a:lnTo>
                    <a:lnTo>
                      <a:pt x="120000" y="9230"/>
                    </a:lnTo>
                    <a:lnTo>
                      <a:pt x="120000" y="9230"/>
                    </a:lnTo>
                    <a:lnTo>
                      <a:pt x="48000" y="0"/>
                    </a:lnTo>
                    <a:lnTo>
                      <a:pt x="96000" y="9230"/>
                    </a:lnTo>
                    <a:lnTo>
                      <a:pt x="96000" y="923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857250" y="4824412"/>
                <a:ext cx="38099" cy="380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0"/>
                    </a:moveTo>
                    <a:lnTo>
                      <a:pt x="0" y="0"/>
                    </a:lnTo>
                    <a:lnTo>
                      <a:pt x="30000" y="0"/>
                    </a:lnTo>
                    <a:lnTo>
                      <a:pt x="60000" y="30000"/>
                    </a:lnTo>
                    <a:lnTo>
                      <a:pt x="120000" y="120000"/>
                    </a:lnTo>
                    <a:lnTo>
                      <a:pt x="120000" y="90000"/>
                    </a:lnTo>
                    <a:lnTo>
                      <a:pt x="90000" y="30000"/>
                    </a:lnTo>
                    <a:lnTo>
                      <a:pt x="60000" y="0"/>
                    </a:lnTo>
                    <a:lnTo>
                      <a:pt x="30000" y="0"/>
                    </a:lnTo>
                    <a:lnTo>
                      <a:pt x="30000" y="0"/>
                    </a:lnTo>
                    <a:lnTo>
                      <a:pt x="3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271587" y="4256087"/>
                <a:ext cx="341311" cy="3428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2046" y="20000"/>
                    </a:lnTo>
                    <a:lnTo>
                      <a:pt x="73674" y="27222"/>
                    </a:lnTo>
                    <a:lnTo>
                      <a:pt x="58046" y="43888"/>
                    </a:lnTo>
                    <a:lnTo>
                      <a:pt x="48558" y="63333"/>
                    </a:lnTo>
                    <a:lnTo>
                      <a:pt x="26790" y="86666"/>
                    </a:lnTo>
                    <a:lnTo>
                      <a:pt x="23441" y="92222"/>
                    </a:lnTo>
                    <a:lnTo>
                      <a:pt x="16186" y="98333"/>
                    </a:lnTo>
                    <a:lnTo>
                      <a:pt x="0" y="115555"/>
                    </a:lnTo>
                    <a:lnTo>
                      <a:pt x="2679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850900" y="4302125"/>
                <a:ext cx="336549" cy="2841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1509" y="24134"/>
                    </a:lnTo>
                    <a:lnTo>
                      <a:pt x="0" y="120000"/>
                    </a:lnTo>
                    <a:lnTo>
                      <a:pt x="100188" y="56983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1646236" y="4141787"/>
                <a:ext cx="101599" cy="125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3417"/>
                    </a:moveTo>
                    <a:lnTo>
                      <a:pt x="120000" y="120000"/>
                    </a:lnTo>
                    <a:lnTo>
                      <a:pt x="112500" y="0"/>
                    </a:lnTo>
                    <a:lnTo>
                      <a:pt x="0" y="334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1376362" y="3922712"/>
                <a:ext cx="217487" cy="3286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4890" y="50434"/>
                    </a:lnTo>
                    <a:lnTo>
                      <a:pt x="60437" y="89275"/>
                    </a:lnTo>
                    <a:lnTo>
                      <a:pt x="12000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296987" y="3979862"/>
                <a:ext cx="103186" cy="352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73846" y="76756"/>
                    </a:lnTo>
                    <a:lnTo>
                      <a:pt x="120000" y="38918"/>
                    </a:lnTo>
                    <a:lnTo>
                      <a:pt x="12923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371600" y="320357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0" y="6553200"/>
            <a:ext cx="9144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Copyright © 2007 by Mosby, Inc., an affiliate of Elsevier Inc.                                                                    </a:t>
            </a: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0" y="0"/>
            <a:ext cx="9140825" cy="6851649"/>
            <a:chOff x="0" y="0"/>
            <a:chExt cx="9140825" cy="6851649"/>
          </a:xfrm>
        </p:grpSpPr>
        <p:sp>
          <p:nvSpPr>
            <p:cNvPr id="12" name="Shape 12"/>
            <p:cNvSpPr/>
            <p:nvPr/>
          </p:nvSpPr>
          <p:spPr>
            <a:xfrm>
              <a:off x="2876550" y="4462462"/>
              <a:ext cx="6264274" cy="23891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544" y="120000"/>
                  </a:moveTo>
                  <a:lnTo>
                    <a:pt x="20955" y="106126"/>
                  </a:lnTo>
                  <a:lnTo>
                    <a:pt x="37000" y="92252"/>
                  </a:lnTo>
                  <a:lnTo>
                    <a:pt x="52709" y="77900"/>
                  </a:lnTo>
                  <a:lnTo>
                    <a:pt x="67656" y="63149"/>
                  </a:lnTo>
                  <a:lnTo>
                    <a:pt x="74946" y="55495"/>
                  </a:lnTo>
                  <a:lnTo>
                    <a:pt x="82053" y="48318"/>
                  </a:lnTo>
                  <a:lnTo>
                    <a:pt x="89008" y="40664"/>
                  </a:lnTo>
                  <a:lnTo>
                    <a:pt x="95749" y="33488"/>
                  </a:lnTo>
                  <a:lnTo>
                    <a:pt x="102125" y="25833"/>
                  </a:lnTo>
                  <a:lnTo>
                    <a:pt x="108317" y="18657"/>
                  </a:lnTo>
                  <a:lnTo>
                    <a:pt x="114356" y="11003"/>
                  </a:lnTo>
                  <a:lnTo>
                    <a:pt x="120000" y="3827"/>
                  </a:lnTo>
                  <a:lnTo>
                    <a:pt x="120000" y="0"/>
                  </a:lnTo>
                  <a:lnTo>
                    <a:pt x="114173" y="7654"/>
                  </a:lnTo>
                  <a:lnTo>
                    <a:pt x="107951" y="15308"/>
                  </a:lnTo>
                  <a:lnTo>
                    <a:pt x="101576" y="22963"/>
                  </a:lnTo>
                  <a:lnTo>
                    <a:pt x="95017" y="30617"/>
                  </a:lnTo>
                  <a:lnTo>
                    <a:pt x="88093" y="38272"/>
                  </a:lnTo>
                  <a:lnTo>
                    <a:pt x="80955" y="45926"/>
                  </a:lnTo>
                  <a:lnTo>
                    <a:pt x="73482" y="53581"/>
                  </a:lnTo>
                  <a:lnTo>
                    <a:pt x="66009" y="61235"/>
                  </a:lnTo>
                  <a:lnTo>
                    <a:pt x="58169" y="68890"/>
                  </a:lnTo>
                  <a:lnTo>
                    <a:pt x="50330" y="76544"/>
                  </a:lnTo>
                  <a:lnTo>
                    <a:pt x="33919" y="91295"/>
                  </a:lnTo>
                  <a:lnTo>
                    <a:pt x="17142" y="106126"/>
                  </a:lnTo>
                  <a:lnTo>
                    <a:pt x="0" y="120000"/>
                  </a:lnTo>
                  <a:lnTo>
                    <a:pt x="4544" y="120000"/>
                  </a:lnTo>
                  <a:lnTo>
                    <a:pt x="4544" y="1200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6389687" y="5757862"/>
              <a:ext cx="2751136" cy="10937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6" y="120000"/>
                  </a:moveTo>
                  <a:lnTo>
                    <a:pt x="38194" y="91785"/>
                  </a:lnTo>
                  <a:lnTo>
                    <a:pt x="66875" y="63570"/>
                  </a:lnTo>
                  <a:lnTo>
                    <a:pt x="80555" y="49985"/>
                  </a:lnTo>
                  <a:lnTo>
                    <a:pt x="94236" y="35355"/>
                  </a:lnTo>
                  <a:lnTo>
                    <a:pt x="107569" y="21944"/>
                  </a:lnTo>
                  <a:lnTo>
                    <a:pt x="120000" y="8359"/>
                  </a:lnTo>
                  <a:lnTo>
                    <a:pt x="120000" y="0"/>
                  </a:lnTo>
                  <a:lnTo>
                    <a:pt x="106319" y="14629"/>
                  </a:lnTo>
                  <a:lnTo>
                    <a:pt x="92152" y="29085"/>
                  </a:lnTo>
                  <a:lnTo>
                    <a:pt x="77638" y="44760"/>
                  </a:lnTo>
                  <a:lnTo>
                    <a:pt x="62708" y="59390"/>
                  </a:lnTo>
                  <a:lnTo>
                    <a:pt x="31527" y="89695"/>
                  </a:lnTo>
                  <a:lnTo>
                    <a:pt x="0" y="120000"/>
                  </a:lnTo>
                  <a:lnTo>
                    <a:pt x="9166" y="120000"/>
                  </a:lnTo>
                  <a:lnTo>
                    <a:pt x="9166" y="1200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8855074" cy="54721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0" y="35056"/>
                  </a:moveTo>
                  <a:lnTo>
                    <a:pt x="120000" y="32341"/>
                  </a:lnTo>
                  <a:lnTo>
                    <a:pt x="119870" y="29625"/>
                  </a:lnTo>
                  <a:lnTo>
                    <a:pt x="119482" y="26910"/>
                  </a:lnTo>
                  <a:lnTo>
                    <a:pt x="118705" y="24403"/>
                  </a:lnTo>
                  <a:lnTo>
                    <a:pt x="117669" y="21897"/>
                  </a:lnTo>
                  <a:lnTo>
                    <a:pt x="116504" y="19599"/>
                  </a:lnTo>
                  <a:lnTo>
                    <a:pt x="114950" y="17127"/>
                  </a:lnTo>
                  <a:lnTo>
                    <a:pt x="113159" y="15039"/>
                  </a:lnTo>
                  <a:lnTo>
                    <a:pt x="111087" y="12741"/>
                  </a:lnTo>
                  <a:lnTo>
                    <a:pt x="108757" y="10652"/>
                  </a:lnTo>
                  <a:lnTo>
                    <a:pt x="106189" y="8772"/>
                  </a:lnTo>
                  <a:lnTo>
                    <a:pt x="103470" y="6892"/>
                  </a:lnTo>
                  <a:lnTo>
                    <a:pt x="100384" y="5013"/>
                  </a:lnTo>
                  <a:lnTo>
                    <a:pt x="97147" y="3133"/>
                  </a:lnTo>
                  <a:lnTo>
                    <a:pt x="93673" y="1671"/>
                  </a:lnTo>
                  <a:lnTo>
                    <a:pt x="89919" y="0"/>
                  </a:lnTo>
                  <a:lnTo>
                    <a:pt x="86315" y="0"/>
                  </a:lnTo>
                  <a:lnTo>
                    <a:pt x="90307" y="1462"/>
                  </a:lnTo>
                  <a:lnTo>
                    <a:pt x="94062" y="3133"/>
                  </a:lnTo>
                  <a:lnTo>
                    <a:pt x="97536" y="4804"/>
                  </a:lnTo>
                  <a:lnTo>
                    <a:pt x="100773" y="6684"/>
                  </a:lnTo>
                  <a:lnTo>
                    <a:pt x="103729" y="8563"/>
                  </a:lnTo>
                  <a:lnTo>
                    <a:pt x="106448" y="10652"/>
                  </a:lnTo>
                  <a:lnTo>
                    <a:pt x="108886" y="12741"/>
                  </a:lnTo>
                  <a:lnTo>
                    <a:pt x="111087" y="14830"/>
                  </a:lnTo>
                  <a:lnTo>
                    <a:pt x="113030" y="17127"/>
                  </a:lnTo>
                  <a:lnTo>
                    <a:pt x="114691" y="19390"/>
                  </a:lnTo>
                  <a:lnTo>
                    <a:pt x="116115" y="21897"/>
                  </a:lnTo>
                  <a:lnTo>
                    <a:pt x="117151" y="24403"/>
                  </a:lnTo>
                  <a:lnTo>
                    <a:pt x="117928" y="27119"/>
                  </a:lnTo>
                  <a:lnTo>
                    <a:pt x="118446" y="29625"/>
                  </a:lnTo>
                  <a:lnTo>
                    <a:pt x="118575" y="32550"/>
                  </a:lnTo>
                  <a:lnTo>
                    <a:pt x="118446" y="35265"/>
                  </a:lnTo>
                  <a:lnTo>
                    <a:pt x="118057" y="37980"/>
                  </a:lnTo>
                  <a:lnTo>
                    <a:pt x="117410" y="40487"/>
                  </a:lnTo>
                  <a:lnTo>
                    <a:pt x="116504" y="43202"/>
                  </a:lnTo>
                  <a:lnTo>
                    <a:pt x="115338" y="45918"/>
                  </a:lnTo>
                  <a:lnTo>
                    <a:pt x="113936" y="48633"/>
                  </a:lnTo>
                  <a:lnTo>
                    <a:pt x="112253" y="51348"/>
                  </a:lnTo>
                  <a:lnTo>
                    <a:pt x="110440" y="54064"/>
                  </a:lnTo>
                  <a:lnTo>
                    <a:pt x="108261" y="56744"/>
                  </a:lnTo>
                  <a:lnTo>
                    <a:pt x="105930" y="59460"/>
                  </a:lnTo>
                  <a:lnTo>
                    <a:pt x="103341" y="62175"/>
                  </a:lnTo>
                  <a:lnTo>
                    <a:pt x="100643" y="65100"/>
                  </a:lnTo>
                  <a:lnTo>
                    <a:pt x="97665" y="67815"/>
                  </a:lnTo>
                  <a:lnTo>
                    <a:pt x="94450" y="70530"/>
                  </a:lnTo>
                  <a:lnTo>
                    <a:pt x="90954" y="73246"/>
                  </a:lnTo>
                  <a:lnTo>
                    <a:pt x="87351" y="75961"/>
                  </a:lnTo>
                  <a:lnTo>
                    <a:pt x="83618" y="78677"/>
                  </a:lnTo>
                  <a:lnTo>
                    <a:pt x="79604" y="81392"/>
                  </a:lnTo>
                  <a:lnTo>
                    <a:pt x="75482" y="84107"/>
                  </a:lnTo>
                  <a:lnTo>
                    <a:pt x="71102" y="86614"/>
                  </a:lnTo>
                  <a:lnTo>
                    <a:pt x="66570" y="89329"/>
                  </a:lnTo>
                  <a:lnTo>
                    <a:pt x="61801" y="92045"/>
                  </a:lnTo>
                  <a:lnTo>
                    <a:pt x="57032" y="94516"/>
                  </a:lnTo>
                  <a:lnTo>
                    <a:pt x="52005" y="97232"/>
                  </a:lnTo>
                  <a:lnTo>
                    <a:pt x="46696" y="99738"/>
                  </a:lnTo>
                  <a:lnTo>
                    <a:pt x="41409" y="102245"/>
                  </a:lnTo>
                  <a:lnTo>
                    <a:pt x="35864" y="104751"/>
                  </a:lnTo>
                  <a:lnTo>
                    <a:pt x="30188" y="107049"/>
                  </a:lnTo>
                  <a:lnTo>
                    <a:pt x="24513" y="109556"/>
                  </a:lnTo>
                  <a:lnTo>
                    <a:pt x="18579" y="111853"/>
                  </a:lnTo>
                  <a:lnTo>
                    <a:pt x="12515" y="114151"/>
                  </a:lnTo>
                  <a:lnTo>
                    <a:pt x="0" y="118746"/>
                  </a:lnTo>
                  <a:lnTo>
                    <a:pt x="0" y="120000"/>
                  </a:lnTo>
                  <a:lnTo>
                    <a:pt x="12645" y="115404"/>
                  </a:lnTo>
                  <a:lnTo>
                    <a:pt x="18708" y="113107"/>
                  </a:lnTo>
                  <a:lnTo>
                    <a:pt x="24772" y="110600"/>
                  </a:lnTo>
                  <a:lnTo>
                    <a:pt x="30577" y="108093"/>
                  </a:lnTo>
                  <a:lnTo>
                    <a:pt x="36252" y="105796"/>
                  </a:lnTo>
                  <a:lnTo>
                    <a:pt x="41798" y="103080"/>
                  </a:lnTo>
                  <a:lnTo>
                    <a:pt x="47214" y="100574"/>
                  </a:lnTo>
                  <a:lnTo>
                    <a:pt x="52522" y="98067"/>
                  </a:lnTo>
                  <a:lnTo>
                    <a:pt x="57680" y="95352"/>
                  </a:lnTo>
                  <a:lnTo>
                    <a:pt x="62578" y="92880"/>
                  </a:lnTo>
                  <a:lnTo>
                    <a:pt x="67347" y="90165"/>
                  </a:lnTo>
                  <a:lnTo>
                    <a:pt x="71857" y="87449"/>
                  </a:lnTo>
                  <a:lnTo>
                    <a:pt x="76259" y="84734"/>
                  </a:lnTo>
                  <a:lnTo>
                    <a:pt x="80510" y="82019"/>
                  </a:lnTo>
                  <a:lnTo>
                    <a:pt x="84502" y="79303"/>
                  </a:lnTo>
                  <a:lnTo>
                    <a:pt x="88386" y="76588"/>
                  </a:lnTo>
                  <a:lnTo>
                    <a:pt x="91990" y="73664"/>
                  </a:lnTo>
                  <a:lnTo>
                    <a:pt x="95486" y="70948"/>
                  </a:lnTo>
                  <a:lnTo>
                    <a:pt x="98701" y="68233"/>
                  </a:lnTo>
                  <a:lnTo>
                    <a:pt x="101809" y="65308"/>
                  </a:lnTo>
                  <a:lnTo>
                    <a:pt x="104635" y="62593"/>
                  </a:lnTo>
                  <a:lnTo>
                    <a:pt x="107225" y="59878"/>
                  </a:lnTo>
                  <a:lnTo>
                    <a:pt x="109534" y="56953"/>
                  </a:lnTo>
                  <a:lnTo>
                    <a:pt x="111735" y="54273"/>
                  </a:lnTo>
                  <a:lnTo>
                    <a:pt x="113547" y="51557"/>
                  </a:lnTo>
                  <a:lnTo>
                    <a:pt x="115209" y="48633"/>
                  </a:lnTo>
                  <a:lnTo>
                    <a:pt x="116633" y="45918"/>
                  </a:lnTo>
                  <a:lnTo>
                    <a:pt x="117798" y="43202"/>
                  </a:lnTo>
                  <a:lnTo>
                    <a:pt x="118834" y="40487"/>
                  </a:lnTo>
                  <a:lnTo>
                    <a:pt x="119482" y="37771"/>
                  </a:lnTo>
                  <a:lnTo>
                    <a:pt x="119870" y="35056"/>
                  </a:lnTo>
                  <a:lnTo>
                    <a:pt x="119870" y="3505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7845425" y="0"/>
              <a:ext cx="1295400" cy="438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6521"/>
                  </a:moveTo>
                  <a:lnTo>
                    <a:pt x="98892" y="70434"/>
                  </a:lnTo>
                  <a:lnTo>
                    <a:pt x="75867" y="46956"/>
                  </a:lnTo>
                  <a:lnTo>
                    <a:pt x="51217" y="23478"/>
                  </a:lnTo>
                  <a:lnTo>
                    <a:pt x="24649" y="0"/>
                  </a:lnTo>
                  <a:lnTo>
                    <a:pt x="0" y="0"/>
                  </a:lnTo>
                  <a:lnTo>
                    <a:pt x="33505" y="26086"/>
                  </a:lnTo>
                  <a:lnTo>
                    <a:pt x="65239" y="57391"/>
                  </a:lnTo>
                  <a:lnTo>
                    <a:pt x="93579" y="88695"/>
                  </a:lnTo>
                  <a:lnTo>
                    <a:pt x="120000" y="120000"/>
                  </a:lnTo>
                  <a:lnTo>
                    <a:pt x="120000" y="96521"/>
                  </a:lnTo>
                  <a:lnTo>
                    <a:pt x="120000" y="9652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rgbClr val="A0757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3149600"/>
              <a:ext cx="9140825" cy="3330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7867" y="4118"/>
                  </a:lnTo>
                  <a:lnTo>
                    <a:pt x="115756" y="7893"/>
                  </a:lnTo>
                  <a:lnTo>
                    <a:pt x="113372" y="12011"/>
                  </a:lnTo>
                  <a:lnTo>
                    <a:pt x="110885" y="15786"/>
                  </a:lnTo>
                  <a:lnTo>
                    <a:pt x="105616" y="23679"/>
                  </a:lnTo>
                  <a:lnTo>
                    <a:pt x="99867" y="31572"/>
                  </a:lnTo>
                  <a:lnTo>
                    <a:pt x="93616" y="39466"/>
                  </a:lnTo>
                  <a:lnTo>
                    <a:pt x="87010" y="47302"/>
                  </a:lnTo>
                  <a:lnTo>
                    <a:pt x="80006" y="54852"/>
                  </a:lnTo>
                  <a:lnTo>
                    <a:pt x="72501" y="62402"/>
                  </a:lnTo>
                  <a:lnTo>
                    <a:pt x="64620" y="69952"/>
                  </a:lnTo>
                  <a:lnTo>
                    <a:pt x="56383" y="77502"/>
                  </a:lnTo>
                  <a:lnTo>
                    <a:pt x="47749" y="84709"/>
                  </a:lnTo>
                  <a:lnTo>
                    <a:pt x="38885" y="91572"/>
                  </a:lnTo>
                  <a:lnTo>
                    <a:pt x="29623" y="98436"/>
                  </a:lnTo>
                  <a:lnTo>
                    <a:pt x="20006" y="104899"/>
                  </a:lnTo>
                  <a:lnTo>
                    <a:pt x="10118" y="111420"/>
                  </a:lnTo>
                  <a:lnTo>
                    <a:pt x="0" y="117597"/>
                  </a:lnTo>
                  <a:lnTo>
                    <a:pt x="0" y="120000"/>
                  </a:lnTo>
                  <a:lnTo>
                    <a:pt x="9993" y="113822"/>
                  </a:lnTo>
                  <a:lnTo>
                    <a:pt x="19881" y="107645"/>
                  </a:lnTo>
                  <a:lnTo>
                    <a:pt x="29372" y="100838"/>
                  </a:lnTo>
                  <a:lnTo>
                    <a:pt x="38508" y="94318"/>
                  </a:lnTo>
                  <a:lnTo>
                    <a:pt x="47372" y="87111"/>
                  </a:lnTo>
                  <a:lnTo>
                    <a:pt x="56006" y="79904"/>
                  </a:lnTo>
                  <a:lnTo>
                    <a:pt x="64118" y="72697"/>
                  </a:lnTo>
                  <a:lnTo>
                    <a:pt x="72000" y="65147"/>
                  </a:lnTo>
                  <a:lnTo>
                    <a:pt x="79505" y="57597"/>
                  </a:lnTo>
                  <a:lnTo>
                    <a:pt x="86508" y="50047"/>
                  </a:lnTo>
                  <a:lnTo>
                    <a:pt x="93240" y="42154"/>
                  </a:lnTo>
                  <a:lnTo>
                    <a:pt x="99491" y="34318"/>
                  </a:lnTo>
                  <a:lnTo>
                    <a:pt x="105365" y="26425"/>
                  </a:lnTo>
                  <a:lnTo>
                    <a:pt x="110634" y="18531"/>
                  </a:lnTo>
                  <a:lnTo>
                    <a:pt x="115630" y="10638"/>
                  </a:lnTo>
                  <a:lnTo>
                    <a:pt x="120000" y="2745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161925"/>
              <a:ext cx="3113086" cy="20081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0561"/>
                  </a:moveTo>
                  <a:lnTo>
                    <a:pt x="120000" y="46007"/>
                  </a:lnTo>
                  <a:lnTo>
                    <a:pt x="118895" y="41549"/>
                  </a:lnTo>
                  <a:lnTo>
                    <a:pt x="116685" y="36996"/>
                  </a:lnTo>
                  <a:lnTo>
                    <a:pt x="113063" y="33011"/>
                  </a:lnTo>
                  <a:lnTo>
                    <a:pt x="108644" y="29027"/>
                  </a:lnTo>
                  <a:lnTo>
                    <a:pt x="103488" y="25612"/>
                  </a:lnTo>
                  <a:lnTo>
                    <a:pt x="96920" y="21628"/>
                  </a:lnTo>
                  <a:lnTo>
                    <a:pt x="89554" y="18782"/>
                  </a:lnTo>
                  <a:lnTo>
                    <a:pt x="81452" y="15367"/>
                  </a:lnTo>
                  <a:lnTo>
                    <a:pt x="72306" y="12521"/>
                  </a:lnTo>
                  <a:lnTo>
                    <a:pt x="61994" y="9675"/>
                  </a:lnTo>
                  <a:lnTo>
                    <a:pt x="51375" y="7399"/>
                  </a:lnTo>
                  <a:lnTo>
                    <a:pt x="39652" y="5122"/>
                  </a:lnTo>
                  <a:lnTo>
                    <a:pt x="27130" y="3415"/>
                  </a:lnTo>
                  <a:lnTo>
                    <a:pt x="13933" y="1707"/>
                  </a:lnTo>
                  <a:lnTo>
                    <a:pt x="0" y="0"/>
                  </a:lnTo>
                  <a:lnTo>
                    <a:pt x="0" y="1138"/>
                  </a:lnTo>
                  <a:lnTo>
                    <a:pt x="13565" y="2845"/>
                  </a:lnTo>
                  <a:lnTo>
                    <a:pt x="26455" y="4553"/>
                  </a:lnTo>
                  <a:lnTo>
                    <a:pt x="38547" y="6260"/>
                  </a:lnTo>
                  <a:lnTo>
                    <a:pt x="49902" y="8537"/>
                  </a:lnTo>
                  <a:lnTo>
                    <a:pt x="60583" y="10814"/>
                  </a:lnTo>
                  <a:lnTo>
                    <a:pt x="70465" y="13660"/>
                  </a:lnTo>
                  <a:lnTo>
                    <a:pt x="79304" y="16505"/>
                  </a:lnTo>
                  <a:lnTo>
                    <a:pt x="87345" y="19351"/>
                  </a:lnTo>
                  <a:lnTo>
                    <a:pt x="94342" y="22766"/>
                  </a:lnTo>
                  <a:lnTo>
                    <a:pt x="100542" y="26181"/>
                  </a:lnTo>
                  <a:lnTo>
                    <a:pt x="106066" y="30166"/>
                  </a:lnTo>
                  <a:lnTo>
                    <a:pt x="110117" y="34150"/>
                  </a:lnTo>
                  <a:lnTo>
                    <a:pt x="113432" y="38134"/>
                  </a:lnTo>
                  <a:lnTo>
                    <a:pt x="115580" y="42023"/>
                  </a:lnTo>
                  <a:lnTo>
                    <a:pt x="116685" y="46577"/>
                  </a:lnTo>
                  <a:lnTo>
                    <a:pt x="116685" y="51130"/>
                  </a:lnTo>
                  <a:lnTo>
                    <a:pt x="115580" y="55683"/>
                  </a:lnTo>
                  <a:lnTo>
                    <a:pt x="113800" y="59667"/>
                  </a:lnTo>
                  <a:lnTo>
                    <a:pt x="110854" y="64221"/>
                  </a:lnTo>
                  <a:lnTo>
                    <a:pt x="107171" y="68205"/>
                  </a:lnTo>
                  <a:lnTo>
                    <a:pt x="102383" y="72758"/>
                  </a:lnTo>
                  <a:lnTo>
                    <a:pt x="96920" y="76743"/>
                  </a:lnTo>
                  <a:lnTo>
                    <a:pt x="90291" y="81296"/>
                  </a:lnTo>
                  <a:lnTo>
                    <a:pt x="83294" y="85280"/>
                  </a:lnTo>
                  <a:lnTo>
                    <a:pt x="75253" y="89264"/>
                  </a:lnTo>
                  <a:lnTo>
                    <a:pt x="66782" y="93818"/>
                  </a:lnTo>
                  <a:lnTo>
                    <a:pt x="57268" y="97802"/>
                  </a:lnTo>
                  <a:lnTo>
                    <a:pt x="46956" y="101786"/>
                  </a:lnTo>
                  <a:lnTo>
                    <a:pt x="36337" y="105770"/>
                  </a:lnTo>
                  <a:lnTo>
                    <a:pt x="24982" y="109754"/>
                  </a:lnTo>
                  <a:lnTo>
                    <a:pt x="12828" y="113739"/>
                  </a:lnTo>
                  <a:lnTo>
                    <a:pt x="0" y="117723"/>
                  </a:lnTo>
                  <a:lnTo>
                    <a:pt x="0" y="120000"/>
                  </a:lnTo>
                  <a:lnTo>
                    <a:pt x="13196" y="116015"/>
                  </a:lnTo>
                  <a:lnTo>
                    <a:pt x="25350" y="112031"/>
                  </a:lnTo>
                  <a:lnTo>
                    <a:pt x="37442" y="108047"/>
                  </a:lnTo>
                  <a:lnTo>
                    <a:pt x="48429" y="103494"/>
                  </a:lnTo>
                  <a:lnTo>
                    <a:pt x="58741" y="99509"/>
                  </a:lnTo>
                  <a:lnTo>
                    <a:pt x="68624" y="94956"/>
                  </a:lnTo>
                  <a:lnTo>
                    <a:pt x="77462" y="90972"/>
                  </a:lnTo>
                  <a:lnTo>
                    <a:pt x="85503" y="86418"/>
                  </a:lnTo>
                  <a:lnTo>
                    <a:pt x="92869" y="81865"/>
                  </a:lnTo>
                  <a:lnTo>
                    <a:pt x="99437" y="77312"/>
                  </a:lnTo>
                  <a:lnTo>
                    <a:pt x="105329" y="72758"/>
                  </a:lnTo>
                  <a:lnTo>
                    <a:pt x="110117" y="68774"/>
                  </a:lnTo>
                  <a:lnTo>
                    <a:pt x="114168" y="64221"/>
                  </a:lnTo>
                  <a:lnTo>
                    <a:pt x="117053" y="59667"/>
                  </a:lnTo>
                  <a:lnTo>
                    <a:pt x="118895" y="55114"/>
                  </a:lnTo>
                  <a:lnTo>
                    <a:pt x="120000" y="50561"/>
                  </a:lnTo>
                  <a:lnTo>
                    <a:pt x="120000" y="5056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0"/>
              <a:ext cx="7475536" cy="46053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46" y="35946"/>
                  </a:moveTo>
                  <a:lnTo>
                    <a:pt x="120000" y="32967"/>
                  </a:lnTo>
                  <a:lnTo>
                    <a:pt x="119846" y="30237"/>
                  </a:lnTo>
                  <a:lnTo>
                    <a:pt x="119233" y="27507"/>
                  </a:lnTo>
                  <a:lnTo>
                    <a:pt x="118466" y="24777"/>
                  </a:lnTo>
                  <a:lnTo>
                    <a:pt x="117239" y="22337"/>
                  </a:lnTo>
                  <a:lnTo>
                    <a:pt x="115858" y="19855"/>
                  </a:lnTo>
                  <a:lnTo>
                    <a:pt x="114171" y="17621"/>
                  </a:lnTo>
                  <a:lnTo>
                    <a:pt x="112202" y="15139"/>
                  </a:lnTo>
                  <a:lnTo>
                    <a:pt x="109902" y="12905"/>
                  </a:lnTo>
                  <a:lnTo>
                    <a:pt x="107294" y="10920"/>
                  </a:lnTo>
                  <a:lnTo>
                    <a:pt x="104405" y="8934"/>
                  </a:lnTo>
                  <a:lnTo>
                    <a:pt x="101337" y="6949"/>
                  </a:lnTo>
                  <a:lnTo>
                    <a:pt x="97988" y="4963"/>
                  </a:lnTo>
                  <a:lnTo>
                    <a:pt x="94307" y="3226"/>
                  </a:lnTo>
                  <a:lnTo>
                    <a:pt x="90498" y="1489"/>
                  </a:lnTo>
                  <a:lnTo>
                    <a:pt x="86357" y="0"/>
                  </a:lnTo>
                  <a:lnTo>
                    <a:pt x="81934" y="0"/>
                  </a:lnTo>
                  <a:lnTo>
                    <a:pt x="86357" y="1489"/>
                  </a:lnTo>
                  <a:lnTo>
                    <a:pt x="90498" y="3226"/>
                  </a:lnTo>
                  <a:lnTo>
                    <a:pt x="94307" y="4963"/>
                  </a:lnTo>
                  <a:lnTo>
                    <a:pt x="97988" y="6701"/>
                  </a:lnTo>
                  <a:lnTo>
                    <a:pt x="101337" y="8686"/>
                  </a:lnTo>
                  <a:lnTo>
                    <a:pt x="104405" y="10672"/>
                  </a:lnTo>
                  <a:lnTo>
                    <a:pt x="107141" y="12905"/>
                  </a:lnTo>
                  <a:lnTo>
                    <a:pt x="109595" y="15139"/>
                  </a:lnTo>
                  <a:lnTo>
                    <a:pt x="111742" y="17373"/>
                  </a:lnTo>
                  <a:lnTo>
                    <a:pt x="113583" y="19855"/>
                  </a:lnTo>
                  <a:lnTo>
                    <a:pt x="115091" y="22337"/>
                  </a:lnTo>
                  <a:lnTo>
                    <a:pt x="116318" y="25025"/>
                  </a:lnTo>
                  <a:lnTo>
                    <a:pt x="117239" y="27755"/>
                  </a:lnTo>
                  <a:lnTo>
                    <a:pt x="117852" y="30486"/>
                  </a:lnTo>
                  <a:lnTo>
                    <a:pt x="118005" y="33216"/>
                  </a:lnTo>
                  <a:lnTo>
                    <a:pt x="117852" y="36194"/>
                  </a:lnTo>
                  <a:lnTo>
                    <a:pt x="117392" y="38676"/>
                  </a:lnTo>
                  <a:lnTo>
                    <a:pt x="116778" y="41406"/>
                  </a:lnTo>
                  <a:lnTo>
                    <a:pt x="115858" y="44136"/>
                  </a:lnTo>
                  <a:lnTo>
                    <a:pt x="114784" y="46618"/>
                  </a:lnTo>
                  <a:lnTo>
                    <a:pt x="113429" y="49348"/>
                  </a:lnTo>
                  <a:lnTo>
                    <a:pt x="111742" y="52078"/>
                  </a:lnTo>
                  <a:lnTo>
                    <a:pt x="109902" y="54808"/>
                  </a:lnTo>
                  <a:lnTo>
                    <a:pt x="107754" y="57290"/>
                  </a:lnTo>
                  <a:lnTo>
                    <a:pt x="105479" y="60020"/>
                  </a:lnTo>
                  <a:lnTo>
                    <a:pt x="102871" y="62750"/>
                  </a:lnTo>
                  <a:lnTo>
                    <a:pt x="100110" y="65480"/>
                  </a:lnTo>
                  <a:lnTo>
                    <a:pt x="97221" y="68169"/>
                  </a:lnTo>
                  <a:lnTo>
                    <a:pt x="94000" y="70899"/>
                  </a:lnTo>
                  <a:lnTo>
                    <a:pt x="90651" y="73381"/>
                  </a:lnTo>
                  <a:lnTo>
                    <a:pt x="87123" y="76111"/>
                  </a:lnTo>
                  <a:lnTo>
                    <a:pt x="83314" y="78841"/>
                  </a:lnTo>
                  <a:lnTo>
                    <a:pt x="79326" y="81571"/>
                  </a:lnTo>
                  <a:lnTo>
                    <a:pt x="75210" y="84053"/>
                  </a:lnTo>
                  <a:lnTo>
                    <a:pt x="70762" y="86783"/>
                  </a:lnTo>
                  <a:lnTo>
                    <a:pt x="66340" y="89513"/>
                  </a:lnTo>
                  <a:lnTo>
                    <a:pt x="61610" y="91995"/>
                  </a:lnTo>
                  <a:lnTo>
                    <a:pt x="56855" y="94477"/>
                  </a:lnTo>
                  <a:lnTo>
                    <a:pt x="51819" y="97207"/>
                  </a:lnTo>
                  <a:lnTo>
                    <a:pt x="46629" y="99689"/>
                  </a:lnTo>
                  <a:lnTo>
                    <a:pt x="41261" y="102171"/>
                  </a:lnTo>
                  <a:lnTo>
                    <a:pt x="35764" y="104653"/>
                  </a:lnTo>
                  <a:lnTo>
                    <a:pt x="24465" y="109369"/>
                  </a:lnTo>
                  <a:lnTo>
                    <a:pt x="12373" y="114043"/>
                  </a:lnTo>
                  <a:lnTo>
                    <a:pt x="0" y="118510"/>
                  </a:lnTo>
                  <a:lnTo>
                    <a:pt x="0" y="120000"/>
                  </a:lnTo>
                  <a:lnTo>
                    <a:pt x="12680" y="115284"/>
                  </a:lnTo>
                  <a:lnTo>
                    <a:pt x="24772" y="110610"/>
                  </a:lnTo>
                  <a:lnTo>
                    <a:pt x="36378" y="105646"/>
                  </a:lnTo>
                  <a:lnTo>
                    <a:pt x="41874" y="103164"/>
                  </a:lnTo>
                  <a:lnTo>
                    <a:pt x="47396" y="100682"/>
                  </a:lnTo>
                  <a:lnTo>
                    <a:pt x="52586" y="98200"/>
                  </a:lnTo>
                  <a:lnTo>
                    <a:pt x="57622" y="95470"/>
                  </a:lnTo>
                  <a:lnTo>
                    <a:pt x="62658" y="92988"/>
                  </a:lnTo>
                  <a:lnTo>
                    <a:pt x="67413" y="90258"/>
                  </a:lnTo>
                  <a:lnTo>
                    <a:pt x="71989" y="87528"/>
                  </a:lnTo>
                  <a:lnTo>
                    <a:pt x="76438" y="84798"/>
                  </a:lnTo>
                  <a:lnTo>
                    <a:pt x="80553" y="82068"/>
                  </a:lnTo>
                  <a:lnTo>
                    <a:pt x="84669" y="79586"/>
                  </a:lnTo>
                  <a:lnTo>
                    <a:pt x="88504" y="76856"/>
                  </a:lnTo>
                  <a:lnTo>
                    <a:pt x="92160" y="74126"/>
                  </a:lnTo>
                  <a:lnTo>
                    <a:pt x="95534" y="71147"/>
                  </a:lnTo>
                  <a:lnTo>
                    <a:pt x="98755" y="68417"/>
                  </a:lnTo>
                  <a:lnTo>
                    <a:pt x="101798" y="65729"/>
                  </a:lnTo>
                  <a:lnTo>
                    <a:pt x="104559" y="62998"/>
                  </a:lnTo>
                  <a:lnTo>
                    <a:pt x="107141" y="60268"/>
                  </a:lnTo>
                  <a:lnTo>
                    <a:pt x="109595" y="57538"/>
                  </a:lnTo>
                  <a:lnTo>
                    <a:pt x="111742" y="54808"/>
                  </a:lnTo>
                  <a:lnTo>
                    <a:pt x="113583" y="52078"/>
                  </a:lnTo>
                  <a:lnTo>
                    <a:pt x="115244" y="49348"/>
                  </a:lnTo>
                  <a:lnTo>
                    <a:pt x="116625" y="46618"/>
                  </a:lnTo>
                  <a:lnTo>
                    <a:pt x="117852" y="43888"/>
                  </a:lnTo>
                  <a:lnTo>
                    <a:pt x="118772" y="41158"/>
                  </a:lnTo>
                  <a:lnTo>
                    <a:pt x="119386" y="38676"/>
                  </a:lnTo>
                  <a:lnTo>
                    <a:pt x="119846" y="35946"/>
                  </a:lnTo>
                  <a:lnTo>
                    <a:pt x="119846" y="3594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0"/>
              <a:ext cx="5989637" cy="3740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8" y="39983"/>
                  </a:moveTo>
                  <a:lnTo>
                    <a:pt x="120000" y="36621"/>
                  </a:lnTo>
                  <a:lnTo>
                    <a:pt x="119808" y="33565"/>
                  </a:lnTo>
                  <a:lnTo>
                    <a:pt x="119042" y="30509"/>
                  </a:lnTo>
                  <a:lnTo>
                    <a:pt x="118085" y="27758"/>
                  </a:lnTo>
                  <a:lnTo>
                    <a:pt x="116554" y="24753"/>
                  </a:lnTo>
                  <a:lnTo>
                    <a:pt x="114639" y="22003"/>
                  </a:lnTo>
                  <a:lnTo>
                    <a:pt x="112374" y="19252"/>
                  </a:lnTo>
                  <a:lnTo>
                    <a:pt x="109885" y="16808"/>
                  </a:lnTo>
                  <a:lnTo>
                    <a:pt x="106822" y="14363"/>
                  </a:lnTo>
                  <a:lnTo>
                    <a:pt x="103408" y="11918"/>
                  </a:lnTo>
                  <a:lnTo>
                    <a:pt x="99771" y="9779"/>
                  </a:lnTo>
                  <a:lnTo>
                    <a:pt x="95783" y="7640"/>
                  </a:lnTo>
                  <a:lnTo>
                    <a:pt x="91379" y="5500"/>
                  </a:lnTo>
                  <a:lnTo>
                    <a:pt x="86625" y="3667"/>
                  </a:lnTo>
                  <a:lnTo>
                    <a:pt x="81648" y="1833"/>
                  </a:lnTo>
                  <a:lnTo>
                    <a:pt x="76320" y="0"/>
                  </a:lnTo>
                  <a:lnTo>
                    <a:pt x="71151" y="0"/>
                  </a:lnTo>
                  <a:lnTo>
                    <a:pt x="76894" y="1833"/>
                  </a:lnTo>
                  <a:lnTo>
                    <a:pt x="82222" y="3667"/>
                  </a:lnTo>
                  <a:lnTo>
                    <a:pt x="87168" y="5500"/>
                  </a:lnTo>
                  <a:lnTo>
                    <a:pt x="91762" y="7640"/>
                  </a:lnTo>
                  <a:lnTo>
                    <a:pt x="96165" y="9779"/>
                  </a:lnTo>
                  <a:lnTo>
                    <a:pt x="100154" y="11918"/>
                  </a:lnTo>
                  <a:lnTo>
                    <a:pt x="103791" y="14363"/>
                  </a:lnTo>
                  <a:lnTo>
                    <a:pt x="106822" y="16808"/>
                  </a:lnTo>
                  <a:lnTo>
                    <a:pt x="109694" y="19558"/>
                  </a:lnTo>
                  <a:lnTo>
                    <a:pt x="112182" y="22003"/>
                  </a:lnTo>
                  <a:lnTo>
                    <a:pt x="114097" y="25059"/>
                  </a:lnTo>
                  <a:lnTo>
                    <a:pt x="115596" y="27758"/>
                  </a:lnTo>
                  <a:lnTo>
                    <a:pt x="116936" y="30814"/>
                  </a:lnTo>
                  <a:lnTo>
                    <a:pt x="117511" y="33870"/>
                  </a:lnTo>
                  <a:lnTo>
                    <a:pt x="117894" y="36926"/>
                  </a:lnTo>
                  <a:lnTo>
                    <a:pt x="117702" y="40288"/>
                  </a:lnTo>
                  <a:lnTo>
                    <a:pt x="117319" y="42733"/>
                  </a:lnTo>
                  <a:lnTo>
                    <a:pt x="116554" y="45178"/>
                  </a:lnTo>
                  <a:lnTo>
                    <a:pt x="115788" y="47928"/>
                  </a:lnTo>
                  <a:lnTo>
                    <a:pt x="114639" y="50373"/>
                  </a:lnTo>
                  <a:lnTo>
                    <a:pt x="113140" y="52818"/>
                  </a:lnTo>
                  <a:lnTo>
                    <a:pt x="111608" y="55568"/>
                  </a:lnTo>
                  <a:lnTo>
                    <a:pt x="109694" y="58013"/>
                  </a:lnTo>
                  <a:lnTo>
                    <a:pt x="107588" y="60458"/>
                  </a:lnTo>
                  <a:lnTo>
                    <a:pt x="105323" y="63208"/>
                  </a:lnTo>
                  <a:lnTo>
                    <a:pt x="102834" y="65653"/>
                  </a:lnTo>
                  <a:lnTo>
                    <a:pt x="99962" y="68404"/>
                  </a:lnTo>
                  <a:lnTo>
                    <a:pt x="97091" y="70848"/>
                  </a:lnTo>
                  <a:lnTo>
                    <a:pt x="93868" y="73293"/>
                  </a:lnTo>
                  <a:lnTo>
                    <a:pt x="90422" y="76044"/>
                  </a:lnTo>
                  <a:lnTo>
                    <a:pt x="87008" y="78488"/>
                  </a:lnTo>
                  <a:lnTo>
                    <a:pt x="83180" y="80933"/>
                  </a:lnTo>
                  <a:lnTo>
                    <a:pt x="75171" y="86078"/>
                  </a:lnTo>
                  <a:lnTo>
                    <a:pt x="66205" y="90967"/>
                  </a:lnTo>
                  <a:lnTo>
                    <a:pt x="56857" y="95857"/>
                  </a:lnTo>
                  <a:lnTo>
                    <a:pt x="46551" y="100441"/>
                  </a:lnTo>
                  <a:lnTo>
                    <a:pt x="35862" y="105331"/>
                  </a:lnTo>
                  <a:lnTo>
                    <a:pt x="24408" y="109915"/>
                  </a:lnTo>
                  <a:lnTo>
                    <a:pt x="12411" y="114193"/>
                  </a:lnTo>
                  <a:lnTo>
                    <a:pt x="0" y="118471"/>
                  </a:lnTo>
                  <a:lnTo>
                    <a:pt x="0" y="120000"/>
                  </a:lnTo>
                  <a:lnTo>
                    <a:pt x="12794" y="115721"/>
                  </a:lnTo>
                  <a:lnTo>
                    <a:pt x="24791" y="111137"/>
                  </a:lnTo>
                  <a:lnTo>
                    <a:pt x="36437" y="106553"/>
                  </a:lnTo>
                  <a:lnTo>
                    <a:pt x="47317" y="101663"/>
                  </a:lnTo>
                  <a:lnTo>
                    <a:pt x="57814" y="96774"/>
                  </a:lnTo>
                  <a:lnTo>
                    <a:pt x="67354" y="91884"/>
                  </a:lnTo>
                  <a:lnTo>
                    <a:pt x="76320" y="86689"/>
                  </a:lnTo>
                  <a:lnTo>
                    <a:pt x="80499" y="84244"/>
                  </a:lnTo>
                  <a:lnTo>
                    <a:pt x="84520" y="81850"/>
                  </a:lnTo>
                  <a:lnTo>
                    <a:pt x="88316" y="79100"/>
                  </a:lnTo>
                  <a:lnTo>
                    <a:pt x="91954" y="76655"/>
                  </a:lnTo>
                  <a:lnTo>
                    <a:pt x="95400" y="73904"/>
                  </a:lnTo>
                  <a:lnTo>
                    <a:pt x="98622" y="71460"/>
                  </a:lnTo>
                  <a:lnTo>
                    <a:pt x="101685" y="68709"/>
                  </a:lnTo>
                  <a:lnTo>
                    <a:pt x="104557" y="66264"/>
                  </a:lnTo>
                  <a:lnTo>
                    <a:pt x="107014" y="63514"/>
                  </a:lnTo>
                  <a:lnTo>
                    <a:pt x="109502" y="60764"/>
                  </a:lnTo>
                  <a:lnTo>
                    <a:pt x="111608" y="58319"/>
                  </a:lnTo>
                  <a:lnTo>
                    <a:pt x="113522" y="55568"/>
                  </a:lnTo>
                  <a:lnTo>
                    <a:pt x="115214" y="53123"/>
                  </a:lnTo>
                  <a:lnTo>
                    <a:pt x="116554" y="50373"/>
                  </a:lnTo>
                  <a:lnTo>
                    <a:pt x="117702" y="47928"/>
                  </a:lnTo>
                  <a:lnTo>
                    <a:pt x="118659" y="45178"/>
                  </a:lnTo>
                  <a:lnTo>
                    <a:pt x="119425" y="42427"/>
                  </a:lnTo>
                  <a:lnTo>
                    <a:pt x="119808" y="39983"/>
                  </a:lnTo>
                  <a:lnTo>
                    <a:pt x="119808" y="3998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0"/>
              <a:ext cx="4656137" cy="2930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8"/>
                  </a:moveTo>
                  <a:lnTo>
                    <a:pt x="120000" y="42058"/>
                  </a:lnTo>
                  <a:lnTo>
                    <a:pt x="119507" y="37768"/>
                  </a:lnTo>
                  <a:lnTo>
                    <a:pt x="118030" y="34322"/>
                  </a:lnTo>
                  <a:lnTo>
                    <a:pt x="115813" y="30422"/>
                  </a:lnTo>
                  <a:lnTo>
                    <a:pt x="112859" y="26912"/>
                  </a:lnTo>
                  <a:lnTo>
                    <a:pt x="109452" y="23791"/>
                  </a:lnTo>
                  <a:lnTo>
                    <a:pt x="105020" y="20671"/>
                  </a:lnTo>
                  <a:lnTo>
                    <a:pt x="100136" y="17551"/>
                  </a:lnTo>
                  <a:lnTo>
                    <a:pt x="94473" y="14821"/>
                  </a:lnTo>
                  <a:lnTo>
                    <a:pt x="88358" y="12091"/>
                  </a:lnTo>
                  <a:lnTo>
                    <a:pt x="81463" y="9750"/>
                  </a:lnTo>
                  <a:lnTo>
                    <a:pt x="74117" y="7410"/>
                  </a:lnTo>
                  <a:lnTo>
                    <a:pt x="65991" y="5070"/>
                  </a:lnTo>
                  <a:lnTo>
                    <a:pt x="57414" y="3510"/>
                  </a:lnTo>
                  <a:lnTo>
                    <a:pt x="48344" y="1560"/>
                  </a:lnTo>
                  <a:lnTo>
                    <a:pt x="38782" y="0"/>
                  </a:lnTo>
                  <a:lnTo>
                    <a:pt x="28481" y="0"/>
                  </a:lnTo>
                  <a:lnTo>
                    <a:pt x="38782" y="1560"/>
                  </a:lnTo>
                  <a:lnTo>
                    <a:pt x="48837" y="3120"/>
                  </a:lnTo>
                  <a:lnTo>
                    <a:pt x="58153" y="5070"/>
                  </a:lnTo>
                  <a:lnTo>
                    <a:pt x="66730" y="7020"/>
                  </a:lnTo>
                  <a:lnTo>
                    <a:pt x="74856" y="9360"/>
                  </a:lnTo>
                  <a:lnTo>
                    <a:pt x="82448" y="11700"/>
                  </a:lnTo>
                  <a:lnTo>
                    <a:pt x="89302" y="14431"/>
                  </a:lnTo>
                  <a:lnTo>
                    <a:pt x="95458" y="17161"/>
                  </a:lnTo>
                  <a:lnTo>
                    <a:pt x="100834" y="20281"/>
                  </a:lnTo>
                  <a:lnTo>
                    <a:pt x="105512" y="23401"/>
                  </a:lnTo>
                  <a:lnTo>
                    <a:pt x="109452" y="26912"/>
                  </a:lnTo>
                  <a:lnTo>
                    <a:pt x="112859" y="30422"/>
                  </a:lnTo>
                  <a:lnTo>
                    <a:pt x="115075" y="34322"/>
                  </a:lnTo>
                  <a:lnTo>
                    <a:pt x="116798" y="38158"/>
                  </a:lnTo>
                  <a:lnTo>
                    <a:pt x="117537" y="42058"/>
                  </a:lnTo>
                  <a:lnTo>
                    <a:pt x="117537" y="46348"/>
                  </a:lnTo>
                  <a:lnTo>
                    <a:pt x="117045" y="48689"/>
                  </a:lnTo>
                  <a:lnTo>
                    <a:pt x="116552" y="51029"/>
                  </a:lnTo>
                  <a:lnTo>
                    <a:pt x="115567" y="53369"/>
                  </a:lnTo>
                  <a:lnTo>
                    <a:pt x="114582" y="55709"/>
                  </a:lnTo>
                  <a:lnTo>
                    <a:pt x="111668" y="60390"/>
                  </a:lnTo>
                  <a:lnTo>
                    <a:pt x="107729" y="65070"/>
                  </a:lnTo>
                  <a:lnTo>
                    <a:pt x="102804" y="69750"/>
                  </a:lnTo>
                  <a:lnTo>
                    <a:pt x="97181" y="74431"/>
                  </a:lnTo>
                  <a:lnTo>
                    <a:pt x="90779" y="79111"/>
                  </a:lnTo>
                  <a:lnTo>
                    <a:pt x="83433" y="83791"/>
                  </a:lnTo>
                  <a:lnTo>
                    <a:pt x="75595" y="88472"/>
                  </a:lnTo>
                  <a:lnTo>
                    <a:pt x="66730" y="93152"/>
                  </a:lnTo>
                  <a:lnTo>
                    <a:pt x="57168" y="97443"/>
                  </a:lnTo>
                  <a:lnTo>
                    <a:pt x="46867" y="102123"/>
                  </a:lnTo>
                  <a:lnTo>
                    <a:pt x="36073" y="106348"/>
                  </a:lnTo>
                  <a:lnTo>
                    <a:pt x="24787" y="110639"/>
                  </a:lnTo>
                  <a:lnTo>
                    <a:pt x="12517" y="114929"/>
                  </a:lnTo>
                  <a:lnTo>
                    <a:pt x="0" y="118829"/>
                  </a:lnTo>
                  <a:lnTo>
                    <a:pt x="0" y="120000"/>
                  </a:lnTo>
                  <a:lnTo>
                    <a:pt x="12763" y="115709"/>
                  </a:lnTo>
                  <a:lnTo>
                    <a:pt x="25034" y="111419"/>
                  </a:lnTo>
                  <a:lnTo>
                    <a:pt x="36812" y="107128"/>
                  </a:lnTo>
                  <a:lnTo>
                    <a:pt x="47852" y="102903"/>
                  </a:lnTo>
                  <a:lnTo>
                    <a:pt x="58153" y="98223"/>
                  </a:lnTo>
                  <a:lnTo>
                    <a:pt x="67961" y="93542"/>
                  </a:lnTo>
                  <a:lnTo>
                    <a:pt x="76785" y="88862"/>
                  </a:lnTo>
                  <a:lnTo>
                    <a:pt x="85157" y="84182"/>
                  </a:lnTo>
                  <a:lnTo>
                    <a:pt x="92503" y="79501"/>
                  </a:lnTo>
                  <a:lnTo>
                    <a:pt x="99151" y="74821"/>
                  </a:lnTo>
                  <a:lnTo>
                    <a:pt x="105020" y="70140"/>
                  </a:lnTo>
                  <a:lnTo>
                    <a:pt x="109945" y="65070"/>
                  </a:lnTo>
                  <a:lnTo>
                    <a:pt x="113844" y="60390"/>
                  </a:lnTo>
                  <a:lnTo>
                    <a:pt x="116798" y="55709"/>
                  </a:lnTo>
                  <a:lnTo>
                    <a:pt x="118030" y="52979"/>
                  </a:lnTo>
                  <a:lnTo>
                    <a:pt x="119015" y="50639"/>
                  </a:lnTo>
                  <a:lnTo>
                    <a:pt x="119507" y="48299"/>
                  </a:lnTo>
                  <a:lnTo>
                    <a:pt x="120000" y="45958"/>
                  </a:lnTo>
                  <a:lnTo>
                    <a:pt x="120000" y="4595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180975" y="4519612"/>
              <a:ext cx="2370137" cy="32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22" y="120000"/>
                  </a:moveTo>
                  <a:lnTo>
                    <a:pt x="0" y="10588"/>
                  </a:lnTo>
                  <a:lnTo>
                    <a:pt x="6209" y="0"/>
                  </a:lnTo>
                  <a:lnTo>
                    <a:pt x="120000" y="109411"/>
                  </a:lnTo>
                  <a:lnTo>
                    <a:pt x="112822" y="120000"/>
                  </a:lnTo>
                  <a:lnTo>
                    <a:pt x="112822" y="1200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750887" y="4929187"/>
              <a:ext cx="1587" cy="1587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50887" y="4929187"/>
              <a:ext cx="1587" cy="1587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Shape 24"/>
            <p:cNvGrpSpPr/>
            <p:nvPr/>
          </p:nvGrpSpPr>
          <p:grpSpPr>
            <a:xfrm>
              <a:off x="304800" y="3625850"/>
              <a:ext cx="1990724" cy="1465261"/>
              <a:chOff x="304800" y="3625850"/>
              <a:chExt cx="1990724" cy="1465261"/>
            </a:xfrm>
          </p:grpSpPr>
          <p:sp>
            <p:nvSpPr>
              <p:cNvPr id="25" name="Shape 25"/>
              <p:cNvSpPr/>
              <p:nvPr/>
            </p:nvSpPr>
            <p:spPr>
              <a:xfrm>
                <a:off x="647700" y="4776787"/>
                <a:ext cx="74611" cy="95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0000" y="120000"/>
                    </a:lnTo>
                    <a:lnTo>
                      <a:pt x="12000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1447800" y="3625850"/>
                <a:ext cx="514350" cy="2571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777"/>
                    </a:moveTo>
                    <a:lnTo>
                      <a:pt x="2229" y="17777"/>
                    </a:lnTo>
                    <a:lnTo>
                      <a:pt x="4458" y="13333"/>
                    </a:lnTo>
                    <a:lnTo>
                      <a:pt x="17832" y="4444"/>
                    </a:lnTo>
                    <a:lnTo>
                      <a:pt x="37523" y="0"/>
                    </a:lnTo>
                    <a:lnTo>
                      <a:pt x="50897" y="4444"/>
                    </a:lnTo>
                    <a:lnTo>
                      <a:pt x="64272" y="13333"/>
                    </a:lnTo>
                    <a:lnTo>
                      <a:pt x="88792" y="40000"/>
                    </a:lnTo>
                    <a:lnTo>
                      <a:pt x="106625" y="66666"/>
                    </a:lnTo>
                    <a:lnTo>
                      <a:pt x="117770" y="84444"/>
                    </a:lnTo>
                    <a:lnTo>
                      <a:pt x="120000" y="93333"/>
                    </a:lnTo>
                    <a:lnTo>
                      <a:pt x="120000" y="93333"/>
                    </a:lnTo>
                    <a:lnTo>
                      <a:pt x="82105" y="120000"/>
                    </a:lnTo>
                    <a:lnTo>
                      <a:pt x="0" y="17777"/>
                    </a:lnTo>
                    <a:lnTo>
                      <a:pt x="0" y="17777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304800" y="3625850"/>
                <a:ext cx="1990724" cy="14652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424" y="92697"/>
                    </a:moveTo>
                    <a:lnTo>
                      <a:pt x="116544" y="88797"/>
                    </a:lnTo>
                    <a:lnTo>
                      <a:pt x="111936" y="84897"/>
                    </a:lnTo>
                    <a:lnTo>
                      <a:pt x="111936" y="84897"/>
                    </a:lnTo>
                    <a:lnTo>
                      <a:pt x="111936" y="83336"/>
                    </a:lnTo>
                    <a:lnTo>
                      <a:pt x="112512" y="80216"/>
                    </a:lnTo>
                    <a:lnTo>
                      <a:pt x="112512" y="75536"/>
                    </a:lnTo>
                    <a:lnTo>
                      <a:pt x="112512" y="70855"/>
                    </a:lnTo>
                    <a:lnTo>
                      <a:pt x="112512" y="66175"/>
                    </a:lnTo>
                    <a:lnTo>
                      <a:pt x="111936" y="61495"/>
                    </a:lnTo>
                    <a:lnTo>
                      <a:pt x="110784" y="57594"/>
                    </a:lnTo>
                    <a:lnTo>
                      <a:pt x="110208" y="56034"/>
                    </a:lnTo>
                    <a:lnTo>
                      <a:pt x="109632" y="55254"/>
                    </a:lnTo>
                    <a:lnTo>
                      <a:pt x="109632" y="53044"/>
                    </a:lnTo>
                    <a:lnTo>
                      <a:pt x="109056" y="49924"/>
                    </a:lnTo>
                    <a:lnTo>
                      <a:pt x="108480" y="46023"/>
                    </a:lnTo>
                    <a:lnTo>
                      <a:pt x="107328" y="42123"/>
                    </a:lnTo>
                    <a:lnTo>
                      <a:pt x="106176" y="39003"/>
                    </a:lnTo>
                    <a:lnTo>
                      <a:pt x="106752" y="38223"/>
                    </a:lnTo>
                    <a:lnTo>
                      <a:pt x="106752" y="37443"/>
                    </a:lnTo>
                    <a:lnTo>
                      <a:pt x="106752" y="35102"/>
                    </a:lnTo>
                    <a:lnTo>
                      <a:pt x="106176" y="32762"/>
                    </a:lnTo>
                    <a:lnTo>
                      <a:pt x="103968" y="27302"/>
                    </a:lnTo>
                    <a:lnTo>
                      <a:pt x="101664" y="23401"/>
                    </a:lnTo>
                    <a:lnTo>
                      <a:pt x="101088" y="22621"/>
                    </a:lnTo>
                    <a:lnTo>
                      <a:pt x="100512" y="21841"/>
                    </a:lnTo>
                    <a:lnTo>
                      <a:pt x="99936" y="16381"/>
                    </a:lnTo>
                    <a:lnTo>
                      <a:pt x="97632" y="14821"/>
                    </a:lnTo>
                    <a:lnTo>
                      <a:pt x="94752" y="11700"/>
                    </a:lnTo>
                    <a:lnTo>
                      <a:pt x="94176" y="12481"/>
                    </a:lnTo>
                    <a:lnTo>
                      <a:pt x="94176" y="13261"/>
                    </a:lnTo>
                    <a:lnTo>
                      <a:pt x="93600" y="15601"/>
                    </a:lnTo>
                    <a:lnTo>
                      <a:pt x="93600" y="14041"/>
                    </a:lnTo>
                    <a:lnTo>
                      <a:pt x="93024" y="11700"/>
                    </a:lnTo>
                    <a:lnTo>
                      <a:pt x="92448" y="9360"/>
                    </a:lnTo>
                    <a:lnTo>
                      <a:pt x="92448" y="8580"/>
                    </a:lnTo>
                    <a:lnTo>
                      <a:pt x="89568" y="5460"/>
                    </a:lnTo>
                    <a:lnTo>
                      <a:pt x="88416" y="4680"/>
                    </a:lnTo>
                    <a:lnTo>
                      <a:pt x="87840" y="3900"/>
                    </a:lnTo>
                    <a:lnTo>
                      <a:pt x="85536" y="2340"/>
                    </a:lnTo>
                    <a:lnTo>
                      <a:pt x="84960" y="2340"/>
                    </a:lnTo>
                    <a:lnTo>
                      <a:pt x="83232" y="2340"/>
                    </a:lnTo>
                    <a:lnTo>
                      <a:pt x="82080" y="2340"/>
                    </a:lnTo>
                    <a:lnTo>
                      <a:pt x="81504" y="2340"/>
                    </a:lnTo>
                    <a:lnTo>
                      <a:pt x="78624" y="780"/>
                    </a:lnTo>
                    <a:lnTo>
                      <a:pt x="76416" y="0"/>
                    </a:lnTo>
                    <a:lnTo>
                      <a:pt x="74112" y="780"/>
                    </a:lnTo>
                    <a:lnTo>
                      <a:pt x="72384" y="2340"/>
                    </a:lnTo>
                    <a:lnTo>
                      <a:pt x="70080" y="2340"/>
                    </a:lnTo>
                    <a:lnTo>
                      <a:pt x="68352" y="3120"/>
                    </a:lnTo>
                    <a:lnTo>
                      <a:pt x="67200" y="3900"/>
                    </a:lnTo>
                    <a:lnTo>
                      <a:pt x="67200" y="3900"/>
                    </a:lnTo>
                    <a:lnTo>
                      <a:pt x="66624" y="3900"/>
                    </a:lnTo>
                    <a:lnTo>
                      <a:pt x="66048" y="3900"/>
                    </a:lnTo>
                    <a:lnTo>
                      <a:pt x="63744" y="5460"/>
                    </a:lnTo>
                    <a:lnTo>
                      <a:pt x="60288" y="7800"/>
                    </a:lnTo>
                    <a:lnTo>
                      <a:pt x="56256" y="11700"/>
                    </a:lnTo>
                    <a:lnTo>
                      <a:pt x="55104" y="14041"/>
                    </a:lnTo>
                    <a:lnTo>
                      <a:pt x="53952" y="15601"/>
                    </a:lnTo>
                    <a:lnTo>
                      <a:pt x="54528" y="15601"/>
                    </a:lnTo>
                    <a:lnTo>
                      <a:pt x="54528" y="14821"/>
                    </a:lnTo>
                    <a:lnTo>
                      <a:pt x="52800" y="19501"/>
                    </a:lnTo>
                    <a:lnTo>
                      <a:pt x="51648" y="24962"/>
                    </a:lnTo>
                    <a:lnTo>
                      <a:pt x="51072" y="28082"/>
                    </a:lnTo>
                    <a:lnTo>
                      <a:pt x="51072" y="29642"/>
                    </a:lnTo>
                    <a:lnTo>
                      <a:pt x="51072" y="29642"/>
                    </a:lnTo>
                    <a:lnTo>
                      <a:pt x="50592" y="31982"/>
                    </a:lnTo>
                    <a:lnTo>
                      <a:pt x="50016" y="35882"/>
                    </a:lnTo>
                    <a:lnTo>
                      <a:pt x="49440" y="40563"/>
                    </a:lnTo>
                    <a:lnTo>
                      <a:pt x="48864" y="45243"/>
                    </a:lnTo>
                    <a:lnTo>
                      <a:pt x="45408" y="50704"/>
                    </a:lnTo>
                    <a:lnTo>
                      <a:pt x="45408" y="51484"/>
                    </a:lnTo>
                    <a:lnTo>
                      <a:pt x="44832" y="52264"/>
                    </a:lnTo>
                    <a:lnTo>
                      <a:pt x="43104" y="56814"/>
                    </a:lnTo>
                    <a:lnTo>
                      <a:pt x="41376" y="62275"/>
                    </a:lnTo>
                    <a:lnTo>
                      <a:pt x="40224" y="67735"/>
                    </a:lnTo>
                    <a:lnTo>
                      <a:pt x="39648" y="68515"/>
                    </a:lnTo>
                    <a:lnTo>
                      <a:pt x="39648" y="6929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9648" y="70075"/>
                    </a:lnTo>
                    <a:lnTo>
                      <a:pt x="33888" y="77876"/>
                    </a:lnTo>
                    <a:lnTo>
                      <a:pt x="33312" y="77876"/>
                    </a:lnTo>
                    <a:lnTo>
                      <a:pt x="32736" y="77876"/>
                    </a:lnTo>
                    <a:lnTo>
                      <a:pt x="32160" y="79436"/>
                    </a:lnTo>
                    <a:lnTo>
                      <a:pt x="29856" y="81776"/>
                    </a:lnTo>
                    <a:lnTo>
                      <a:pt x="29280" y="81776"/>
                    </a:lnTo>
                    <a:lnTo>
                      <a:pt x="28704" y="81776"/>
                    </a:lnTo>
                    <a:lnTo>
                      <a:pt x="28704" y="82556"/>
                    </a:lnTo>
                    <a:lnTo>
                      <a:pt x="28128" y="82556"/>
                    </a:lnTo>
                    <a:lnTo>
                      <a:pt x="28128" y="82556"/>
                    </a:lnTo>
                    <a:lnTo>
                      <a:pt x="28128" y="82556"/>
                    </a:lnTo>
                    <a:lnTo>
                      <a:pt x="28128" y="82556"/>
                    </a:lnTo>
                    <a:lnTo>
                      <a:pt x="24672" y="85677"/>
                    </a:lnTo>
                    <a:lnTo>
                      <a:pt x="24672" y="86457"/>
                    </a:lnTo>
                    <a:lnTo>
                      <a:pt x="24672" y="86457"/>
                    </a:lnTo>
                    <a:lnTo>
                      <a:pt x="24672" y="88017"/>
                    </a:lnTo>
                    <a:lnTo>
                      <a:pt x="24672" y="91137"/>
                    </a:lnTo>
                    <a:lnTo>
                      <a:pt x="24672" y="93477"/>
                    </a:lnTo>
                    <a:lnTo>
                      <a:pt x="24672" y="95037"/>
                    </a:lnTo>
                    <a:lnTo>
                      <a:pt x="20736" y="94257"/>
                    </a:lnTo>
                    <a:lnTo>
                      <a:pt x="14400" y="103618"/>
                    </a:lnTo>
                    <a:lnTo>
                      <a:pt x="14400" y="107518"/>
                    </a:lnTo>
                    <a:lnTo>
                      <a:pt x="16704" y="107518"/>
                    </a:lnTo>
                    <a:lnTo>
                      <a:pt x="10944" y="109859"/>
                    </a:lnTo>
                    <a:lnTo>
                      <a:pt x="10368" y="110639"/>
                    </a:lnTo>
                    <a:lnTo>
                      <a:pt x="5184" y="109079"/>
                    </a:lnTo>
                    <a:lnTo>
                      <a:pt x="0" y="111419"/>
                    </a:lnTo>
                    <a:lnTo>
                      <a:pt x="0" y="113759"/>
                    </a:lnTo>
                    <a:lnTo>
                      <a:pt x="9792" y="116099"/>
                    </a:lnTo>
                    <a:lnTo>
                      <a:pt x="9216" y="116099"/>
                    </a:lnTo>
                    <a:lnTo>
                      <a:pt x="14976" y="117659"/>
                    </a:lnTo>
                    <a:lnTo>
                      <a:pt x="16128" y="116879"/>
                    </a:lnTo>
                    <a:lnTo>
                      <a:pt x="29856" y="120000"/>
                    </a:lnTo>
                    <a:lnTo>
                      <a:pt x="35040" y="118439"/>
                    </a:lnTo>
                    <a:lnTo>
                      <a:pt x="35616" y="115319"/>
                    </a:lnTo>
                    <a:lnTo>
                      <a:pt x="23040" y="112979"/>
                    </a:lnTo>
                    <a:lnTo>
                      <a:pt x="23040" y="112199"/>
                    </a:lnTo>
                    <a:lnTo>
                      <a:pt x="47712" y="102838"/>
                    </a:lnTo>
                    <a:lnTo>
                      <a:pt x="48288" y="105178"/>
                    </a:lnTo>
                    <a:lnTo>
                      <a:pt x="61440" y="107518"/>
                    </a:lnTo>
                    <a:lnTo>
                      <a:pt x="61440" y="107518"/>
                    </a:lnTo>
                    <a:lnTo>
                      <a:pt x="67200" y="94257"/>
                    </a:lnTo>
                    <a:lnTo>
                      <a:pt x="67200" y="94257"/>
                    </a:lnTo>
                    <a:lnTo>
                      <a:pt x="67200" y="94257"/>
                    </a:lnTo>
                    <a:lnTo>
                      <a:pt x="67200" y="94257"/>
                    </a:lnTo>
                    <a:lnTo>
                      <a:pt x="67200" y="94257"/>
                    </a:lnTo>
                    <a:lnTo>
                      <a:pt x="63168" y="93477"/>
                    </a:lnTo>
                    <a:lnTo>
                      <a:pt x="63744" y="84897"/>
                    </a:lnTo>
                    <a:lnTo>
                      <a:pt x="63744" y="84897"/>
                    </a:lnTo>
                    <a:lnTo>
                      <a:pt x="64320" y="80996"/>
                    </a:lnTo>
                    <a:lnTo>
                      <a:pt x="66624" y="79436"/>
                    </a:lnTo>
                    <a:lnTo>
                      <a:pt x="66624" y="78656"/>
                    </a:lnTo>
                    <a:lnTo>
                      <a:pt x="66624" y="78656"/>
                    </a:lnTo>
                    <a:lnTo>
                      <a:pt x="68928" y="76316"/>
                    </a:lnTo>
                    <a:lnTo>
                      <a:pt x="71808" y="73976"/>
                    </a:lnTo>
                    <a:lnTo>
                      <a:pt x="74688" y="71635"/>
                    </a:lnTo>
                    <a:lnTo>
                      <a:pt x="76416" y="69295"/>
                    </a:lnTo>
                    <a:lnTo>
                      <a:pt x="78624" y="66955"/>
                    </a:lnTo>
                    <a:lnTo>
                      <a:pt x="80928" y="64615"/>
                    </a:lnTo>
                    <a:lnTo>
                      <a:pt x="83232" y="60715"/>
                    </a:lnTo>
                    <a:lnTo>
                      <a:pt x="84384" y="58374"/>
                    </a:lnTo>
                    <a:lnTo>
                      <a:pt x="84384" y="57594"/>
                    </a:lnTo>
                    <a:lnTo>
                      <a:pt x="84960" y="57594"/>
                    </a:lnTo>
                    <a:lnTo>
                      <a:pt x="85536" y="56034"/>
                    </a:lnTo>
                    <a:lnTo>
                      <a:pt x="86688" y="55254"/>
                    </a:lnTo>
                    <a:lnTo>
                      <a:pt x="87264" y="53824"/>
                    </a:lnTo>
                    <a:lnTo>
                      <a:pt x="87264" y="50704"/>
                    </a:lnTo>
                    <a:lnTo>
                      <a:pt x="86688" y="46803"/>
                    </a:lnTo>
                    <a:lnTo>
                      <a:pt x="88992" y="45243"/>
                    </a:lnTo>
                    <a:lnTo>
                      <a:pt x="91296" y="42903"/>
                    </a:lnTo>
                    <a:lnTo>
                      <a:pt x="93600" y="41343"/>
                    </a:lnTo>
                    <a:lnTo>
                      <a:pt x="95328" y="39003"/>
                    </a:lnTo>
                    <a:lnTo>
                      <a:pt x="95904" y="39783"/>
                    </a:lnTo>
                    <a:lnTo>
                      <a:pt x="97056" y="39783"/>
                    </a:lnTo>
                    <a:lnTo>
                      <a:pt x="98208" y="43683"/>
                    </a:lnTo>
                    <a:lnTo>
                      <a:pt x="98208" y="43683"/>
                    </a:lnTo>
                    <a:lnTo>
                      <a:pt x="102816" y="58374"/>
                    </a:lnTo>
                    <a:lnTo>
                      <a:pt x="102816" y="60715"/>
                    </a:lnTo>
                    <a:lnTo>
                      <a:pt x="103392" y="64615"/>
                    </a:lnTo>
                    <a:lnTo>
                      <a:pt x="105696" y="73196"/>
                    </a:lnTo>
                    <a:lnTo>
                      <a:pt x="107328" y="80216"/>
                    </a:lnTo>
                    <a:lnTo>
                      <a:pt x="107904" y="83336"/>
                    </a:lnTo>
                    <a:lnTo>
                      <a:pt x="107904" y="84897"/>
                    </a:lnTo>
                    <a:lnTo>
                      <a:pt x="107328" y="85677"/>
                    </a:lnTo>
                    <a:lnTo>
                      <a:pt x="106752" y="87237"/>
                    </a:lnTo>
                    <a:lnTo>
                      <a:pt x="106752" y="89577"/>
                    </a:lnTo>
                    <a:lnTo>
                      <a:pt x="107328" y="91137"/>
                    </a:lnTo>
                    <a:lnTo>
                      <a:pt x="107904" y="93477"/>
                    </a:lnTo>
                    <a:lnTo>
                      <a:pt x="108480" y="95817"/>
                    </a:lnTo>
                    <a:lnTo>
                      <a:pt x="109056" y="97378"/>
                    </a:lnTo>
                    <a:lnTo>
                      <a:pt x="110208" y="97378"/>
                    </a:lnTo>
                    <a:lnTo>
                      <a:pt x="110784" y="96598"/>
                    </a:lnTo>
                    <a:lnTo>
                      <a:pt x="110784" y="94257"/>
                    </a:lnTo>
                    <a:lnTo>
                      <a:pt x="110208" y="91917"/>
                    </a:lnTo>
                    <a:lnTo>
                      <a:pt x="110208" y="91137"/>
                    </a:lnTo>
                    <a:lnTo>
                      <a:pt x="115392" y="92697"/>
                    </a:lnTo>
                    <a:lnTo>
                      <a:pt x="115968" y="93477"/>
                    </a:lnTo>
                    <a:lnTo>
                      <a:pt x="116544" y="95817"/>
                    </a:lnTo>
                    <a:lnTo>
                      <a:pt x="117120" y="97378"/>
                    </a:lnTo>
                    <a:lnTo>
                      <a:pt x="118272" y="98158"/>
                    </a:lnTo>
                    <a:lnTo>
                      <a:pt x="118848" y="97378"/>
                    </a:lnTo>
                    <a:lnTo>
                      <a:pt x="118272" y="95817"/>
                    </a:lnTo>
                    <a:lnTo>
                      <a:pt x="118848" y="97378"/>
                    </a:lnTo>
                    <a:lnTo>
                      <a:pt x="119424" y="98158"/>
                    </a:lnTo>
                    <a:lnTo>
                      <a:pt x="120000" y="97378"/>
                    </a:lnTo>
                    <a:lnTo>
                      <a:pt x="120000" y="96598"/>
                    </a:lnTo>
                    <a:lnTo>
                      <a:pt x="120000" y="95037"/>
                    </a:lnTo>
                    <a:lnTo>
                      <a:pt x="119424" y="93477"/>
                    </a:lnTo>
                    <a:lnTo>
                      <a:pt x="119424" y="92697"/>
                    </a:lnTo>
                    <a:lnTo>
                      <a:pt x="119424" y="92697"/>
                    </a:lnTo>
                    <a:close/>
                    <a:moveTo>
                      <a:pt x="66624" y="34322"/>
                    </a:moveTo>
                    <a:lnTo>
                      <a:pt x="67200" y="35882"/>
                    </a:lnTo>
                    <a:lnTo>
                      <a:pt x="68352" y="37443"/>
                    </a:lnTo>
                    <a:lnTo>
                      <a:pt x="71232" y="42903"/>
                    </a:lnTo>
                    <a:lnTo>
                      <a:pt x="74688" y="46803"/>
                    </a:lnTo>
                    <a:lnTo>
                      <a:pt x="75264" y="48364"/>
                    </a:lnTo>
                    <a:lnTo>
                      <a:pt x="75840" y="49144"/>
                    </a:lnTo>
                    <a:lnTo>
                      <a:pt x="76416" y="49924"/>
                    </a:lnTo>
                    <a:lnTo>
                      <a:pt x="76416" y="49924"/>
                    </a:lnTo>
                    <a:lnTo>
                      <a:pt x="75840" y="56034"/>
                    </a:lnTo>
                    <a:lnTo>
                      <a:pt x="73536" y="57594"/>
                    </a:lnTo>
                    <a:lnTo>
                      <a:pt x="71808" y="59934"/>
                    </a:lnTo>
                    <a:lnTo>
                      <a:pt x="69504" y="63055"/>
                    </a:lnTo>
                    <a:lnTo>
                      <a:pt x="68352" y="65395"/>
                    </a:lnTo>
                    <a:lnTo>
                      <a:pt x="68352" y="66175"/>
                    </a:lnTo>
                    <a:lnTo>
                      <a:pt x="67776" y="66955"/>
                    </a:lnTo>
                    <a:lnTo>
                      <a:pt x="66048" y="69295"/>
                    </a:lnTo>
                    <a:lnTo>
                      <a:pt x="64320" y="71635"/>
                    </a:lnTo>
                    <a:lnTo>
                      <a:pt x="63168" y="73196"/>
                    </a:lnTo>
                    <a:lnTo>
                      <a:pt x="63168" y="73976"/>
                    </a:lnTo>
                    <a:lnTo>
                      <a:pt x="63168" y="73976"/>
                    </a:lnTo>
                    <a:lnTo>
                      <a:pt x="63168" y="73976"/>
                    </a:lnTo>
                    <a:lnTo>
                      <a:pt x="62592" y="73976"/>
                    </a:lnTo>
                    <a:lnTo>
                      <a:pt x="62592" y="74756"/>
                    </a:lnTo>
                    <a:lnTo>
                      <a:pt x="61440" y="75536"/>
                    </a:lnTo>
                    <a:lnTo>
                      <a:pt x="59136" y="77096"/>
                    </a:lnTo>
                    <a:lnTo>
                      <a:pt x="57984" y="77876"/>
                    </a:lnTo>
                    <a:lnTo>
                      <a:pt x="56832" y="78656"/>
                    </a:lnTo>
                    <a:lnTo>
                      <a:pt x="56832" y="78656"/>
                    </a:lnTo>
                    <a:lnTo>
                      <a:pt x="56256" y="79436"/>
                    </a:lnTo>
                    <a:lnTo>
                      <a:pt x="55104" y="80216"/>
                    </a:lnTo>
                    <a:lnTo>
                      <a:pt x="53952" y="81776"/>
                    </a:lnTo>
                    <a:lnTo>
                      <a:pt x="52800" y="82556"/>
                    </a:lnTo>
                    <a:lnTo>
                      <a:pt x="52800" y="84897"/>
                    </a:lnTo>
                    <a:lnTo>
                      <a:pt x="53376" y="88017"/>
                    </a:lnTo>
                    <a:lnTo>
                      <a:pt x="53952" y="91917"/>
                    </a:lnTo>
                    <a:lnTo>
                      <a:pt x="51648" y="95817"/>
                    </a:lnTo>
                    <a:lnTo>
                      <a:pt x="36192" y="102058"/>
                    </a:lnTo>
                    <a:lnTo>
                      <a:pt x="35040" y="98938"/>
                    </a:lnTo>
                    <a:lnTo>
                      <a:pt x="34464" y="98158"/>
                    </a:lnTo>
                    <a:lnTo>
                      <a:pt x="33888" y="98158"/>
                    </a:lnTo>
                    <a:lnTo>
                      <a:pt x="34464" y="88797"/>
                    </a:lnTo>
                    <a:lnTo>
                      <a:pt x="35040" y="87237"/>
                    </a:lnTo>
                    <a:lnTo>
                      <a:pt x="35616" y="86457"/>
                    </a:lnTo>
                    <a:lnTo>
                      <a:pt x="37344" y="83336"/>
                    </a:lnTo>
                    <a:lnTo>
                      <a:pt x="37344" y="83336"/>
                    </a:lnTo>
                    <a:lnTo>
                      <a:pt x="39648" y="81776"/>
                    </a:lnTo>
                    <a:lnTo>
                      <a:pt x="41376" y="79436"/>
                    </a:lnTo>
                    <a:lnTo>
                      <a:pt x="40224" y="80996"/>
                    </a:lnTo>
                    <a:lnTo>
                      <a:pt x="40224" y="81776"/>
                    </a:lnTo>
                    <a:lnTo>
                      <a:pt x="40800" y="84117"/>
                    </a:lnTo>
                    <a:lnTo>
                      <a:pt x="40800" y="85677"/>
                    </a:lnTo>
                    <a:lnTo>
                      <a:pt x="41376" y="86457"/>
                    </a:lnTo>
                    <a:lnTo>
                      <a:pt x="41952" y="85677"/>
                    </a:lnTo>
                    <a:lnTo>
                      <a:pt x="42528" y="82556"/>
                    </a:lnTo>
                    <a:lnTo>
                      <a:pt x="42528" y="80216"/>
                    </a:lnTo>
                    <a:lnTo>
                      <a:pt x="42528" y="78656"/>
                    </a:lnTo>
                    <a:lnTo>
                      <a:pt x="47136" y="74756"/>
                    </a:lnTo>
                    <a:lnTo>
                      <a:pt x="50592" y="70855"/>
                    </a:lnTo>
                    <a:lnTo>
                      <a:pt x="52800" y="68515"/>
                    </a:lnTo>
                    <a:lnTo>
                      <a:pt x="54528" y="66955"/>
                    </a:lnTo>
                    <a:lnTo>
                      <a:pt x="56256" y="65395"/>
                    </a:lnTo>
                    <a:lnTo>
                      <a:pt x="57408" y="64615"/>
                    </a:lnTo>
                    <a:lnTo>
                      <a:pt x="58560" y="63055"/>
                    </a:lnTo>
                    <a:lnTo>
                      <a:pt x="59136" y="62275"/>
                    </a:lnTo>
                    <a:lnTo>
                      <a:pt x="59136" y="61495"/>
                    </a:lnTo>
                    <a:lnTo>
                      <a:pt x="60288" y="59154"/>
                    </a:lnTo>
                    <a:lnTo>
                      <a:pt x="60864" y="56034"/>
                    </a:lnTo>
                    <a:lnTo>
                      <a:pt x="61440" y="53044"/>
                    </a:lnTo>
                    <a:lnTo>
                      <a:pt x="61440" y="52264"/>
                    </a:lnTo>
                    <a:lnTo>
                      <a:pt x="61440" y="51484"/>
                    </a:lnTo>
                    <a:lnTo>
                      <a:pt x="60288" y="51484"/>
                    </a:lnTo>
                    <a:lnTo>
                      <a:pt x="60864" y="51484"/>
                    </a:lnTo>
                    <a:lnTo>
                      <a:pt x="60864" y="51484"/>
                    </a:lnTo>
                    <a:lnTo>
                      <a:pt x="60864" y="50704"/>
                    </a:lnTo>
                    <a:lnTo>
                      <a:pt x="61440" y="49144"/>
                    </a:lnTo>
                    <a:lnTo>
                      <a:pt x="62592" y="43683"/>
                    </a:lnTo>
                    <a:lnTo>
                      <a:pt x="63744" y="39003"/>
                    </a:lnTo>
                    <a:lnTo>
                      <a:pt x="63744" y="36663"/>
                    </a:lnTo>
                    <a:lnTo>
                      <a:pt x="64320" y="35882"/>
                    </a:lnTo>
                    <a:lnTo>
                      <a:pt x="63744" y="35102"/>
                    </a:lnTo>
                    <a:lnTo>
                      <a:pt x="63168" y="33542"/>
                    </a:lnTo>
                    <a:lnTo>
                      <a:pt x="62016" y="31982"/>
                    </a:lnTo>
                    <a:lnTo>
                      <a:pt x="61440" y="31202"/>
                    </a:lnTo>
                    <a:lnTo>
                      <a:pt x="64896" y="33542"/>
                    </a:lnTo>
                    <a:lnTo>
                      <a:pt x="65472" y="24962"/>
                    </a:lnTo>
                    <a:lnTo>
                      <a:pt x="65472" y="25742"/>
                    </a:lnTo>
                    <a:lnTo>
                      <a:pt x="65472" y="28862"/>
                    </a:lnTo>
                    <a:lnTo>
                      <a:pt x="66048" y="31982"/>
                    </a:lnTo>
                    <a:lnTo>
                      <a:pt x="66624" y="34322"/>
                    </a:lnTo>
                    <a:lnTo>
                      <a:pt x="66624" y="34322"/>
                    </a:lnTo>
                    <a:close/>
                    <a:moveTo>
                      <a:pt x="51072" y="59154"/>
                    </a:moveTo>
                    <a:lnTo>
                      <a:pt x="50592" y="59934"/>
                    </a:lnTo>
                    <a:lnTo>
                      <a:pt x="51072" y="58374"/>
                    </a:lnTo>
                    <a:lnTo>
                      <a:pt x="51072" y="59154"/>
                    </a:lnTo>
                    <a:lnTo>
                      <a:pt x="51072" y="59154"/>
                    </a:lnTo>
                    <a:close/>
                    <a:moveTo>
                      <a:pt x="60864" y="104398"/>
                    </a:moveTo>
                    <a:lnTo>
                      <a:pt x="60864" y="104398"/>
                    </a:lnTo>
                    <a:lnTo>
                      <a:pt x="60864" y="104398"/>
                    </a:lnTo>
                    <a:lnTo>
                      <a:pt x="60864" y="104398"/>
                    </a:lnTo>
                    <a:lnTo>
                      <a:pt x="60864" y="1043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1085850" y="4300537"/>
                <a:ext cx="74611" cy="123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638" y="110769"/>
                    </a:moveTo>
                    <a:lnTo>
                      <a:pt x="45957" y="92307"/>
                    </a:lnTo>
                    <a:lnTo>
                      <a:pt x="61276" y="83076"/>
                    </a:lnTo>
                    <a:lnTo>
                      <a:pt x="120000" y="0"/>
                    </a:lnTo>
                    <a:lnTo>
                      <a:pt x="0" y="120000"/>
                    </a:lnTo>
                    <a:lnTo>
                      <a:pt x="30638" y="110769"/>
                    </a:lnTo>
                    <a:lnTo>
                      <a:pt x="30638" y="110769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2038350" y="4083050"/>
                <a:ext cx="236536" cy="6651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355" y="27494"/>
                    </a:moveTo>
                    <a:lnTo>
                      <a:pt x="33020" y="36085"/>
                    </a:lnTo>
                    <a:lnTo>
                      <a:pt x="23355" y="46109"/>
                    </a:lnTo>
                    <a:lnTo>
                      <a:pt x="37852" y="42673"/>
                    </a:lnTo>
                    <a:lnTo>
                      <a:pt x="42684" y="99379"/>
                    </a:lnTo>
                    <a:lnTo>
                      <a:pt x="52348" y="106252"/>
                    </a:lnTo>
                    <a:lnTo>
                      <a:pt x="52348" y="107971"/>
                    </a:lnTo>
                    <a:lnTo>
                      <a:pt x="52348" y="111408"/>
                    </a:lnTo>
                    <a:lnTo>
                      <a:pt x="62013" y="113126"/>
                    </a:lnTo>
                    <a:lnTo>
                      <a:pt x="81342" y="116563"/>
                    </a:lnTo>
                    <a:lnTo>
                      <a:pt x="100671" y="118281"/>
                    </a:lnTo>
                    <a:lnTo>
                      <a:pt x="120000" y="120000"/>
                    </a:lnTo>
                    <a:lnTo>
                      <a:pt x="100671" y="113126"/>
                    </a:lnTo>
                    <a:lnTo>
                      <a:pt x="62013" y="104534"/>
                    </a:lnTo>
                    <a:lnTo>
                      <a:pt x="62013" y="104534"/>
                    </a:lnTo>
                    <a:lnTo>
                      <a:pt x="62013" y="101097"/>
                    </a:lnTo>
                    <a:lnTo>
                      <a:pt x="66845" y="94224"/>
                    </a:lnTo>
                    <a:lnTo>
                      <a:pt x="66845" y="83914"/>
                    </a:lnTo>
                    <a:lnTo>
                      <a:pt x="66845" y="73603"/>
                    </a:lnTo>
                    <a:lnTo>
                      <a:pt x="66845" y="63293"/>
                    </a:lnTo>
                    <a:lnTo>
                      <a:pt x="62013" y="52983"/>
                    </a:lnTo>
                    <a:lnTo>
                      <a:pt x="52348" y="44391"/>
                    </a:lnTo>
                    <a:lnTo>
                      <a:pt x="47516" y="40954"/>
                    </a:lnTo>
                    <a:lnTo>
                      <a:pt x="42684" y="39236"/>
                    </a:lnTo>
                    <a:lnTo>
                      <a:pt x="42684" y="34367"/>
                    </a:lnTo>
                    <a:lnTo>
                      <a:pt x="42684" y="30930"/>
                    </a:lnTo>
                    <a:lnTo>
                      <a:pt x="37852" y="25775"/>
                    </a:lnTo>
                    <a:lnTo>
                      <a:pt x="28187" y="15465"/>
                    </a:lnTo>
                    <a:lnTo>
                      <a:pt x="18523" y="5155"/>
                    </a:lnTo>
                    <a:lnTo>
                      <a:pt x="13691" y="1718"/>
                    </a:lnTo>
                    <a:lnTo>
                      <a:pt x="13691" y="0"/>
                    </a:lnTo>
                    <a:lnTo>
                      <a:pt x="0" y="1718"/>
                    </a:lnTo>
                    <a:lnTo>
                      <a:pt x="4832" y="32649"/>
                    </a:lnTo>
                    <a:lnTo>
                      <a:pt x="23355" y="27494"/>
                    </a:lnTo>
                    <a:lnTo>
                      <a:pt x="23355" y="2749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1809750" y="3863975"/>
                <a:ext cx="265111" cy="2190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293" y="15652"/>
                    </a:moveTo>
                    <a:lnTo>
                      <a:pt x="68982" y="10434"/>
                    </a:lnTo>
                    <a:lnTo>
                      <a:pt x="64670" y="0"/>
                    </a:lnTo>
                    <a:lnTo>
                      <a:pt x="56047" y="0"/>
                    </a:lnTo>
                    <a:lnTo>
                      <a:pt x="47425" y="0"/>
                    </a:lnTo>
                    <a:lnTo>
                      <a:pt x="43113" y="0"/>
                    </a:lnTo>
                    <a:lnTo>
                      <a:pt x="34491" y="5217"/>
                    </a:lnTo>
                    <a:lnTo>
                      <a:pt x="25868" y="10434"/>
                    </a:lnTo>
                    <a:lnTo>
                      <a:pt x="21556" y="10434"/>
                    </a:lnTo>
                    <a:lnTo>
                      <a:pt x="17245" y="20869"/>
                    </a:lnTo>
                    <a:lnTo>
                      <a:pt x="12934" y="36521"/>
                    </a:lnTo>
                    <a:lnTo>
                      <a:pt x="4311" y="57391"/>
                    </a:lnTo>
                    <a:lnTo>
                      <a:pt x="0" y="62608"/>
                    </a:lnTo>
                    <a:lnTo>
                      <a:pt x="30179" y="26086"/>
                    </a:lnTo>
                    <a:lnTo>
                      <a:pt x="21556" y="57391"/>
                    </a:lnTo>
                    <a:lnTo>
                      <a:pt x="68982" y="31304"/>
                    </a:lnTo>
                    <a:lnTo>
                      <a:pt x="86227" y="67826"/>
                    </a:lnTo>
                    <a:lnTo>
                      <a:pt x="86227" y="46956"/>
                    </a:lnTo>
                    <a:lnTo>
                      <a:pt x="120000" y="120000"/>
                    </a:lnTo>
                    <a:lnTo>
                      <a:pt x="120000" y="104347"/>
                    </a:lnTo>
                    <a:lnTo>
                      <a:pt x="115688" y="88695"/>
                    </a:lnTo>
                    <a:lnTo>
                      <a:pt x="99161" y="52173"/>
                    </a:lnTo>
                    <a:lnTo>
                      <a:pt x="81916" y="26086"/>
                    </a:lnTo>
                    <a:lnTo>
                      <a:pt x="77604" y="20869"/>
                    </a:lnTo>
                    <a:lnTo>
                      <a:pt x="73293" y="15652"/>
                    </a:lnTo>
                    <a:lnTo>
                      <a:pt x="73293" y="15652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1504950" y="3673475"/>
                <a:ext cx="179386" cy="1809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6371" y="0"/>
                    </a:lnTo>
                    <a:lnTo>
                      <a:pt x="25486" y="6315"/>
                    </a:lnTo>
                    <a:lnTo>
                      <a:pt x="50973" y="18947"/>
                    </a:lnTo>
                    <a:lnTo>
                      <a:pt x="75398" y="37894"/>
                    </a:lnTo>
                    <a:lnTo>
                      <a:pt x="88141" y="50526"/>
                    </a:lnTo>
                    <a:lnTo>
                      <a:pt x="100884" y="69473"/>
                    </a:lnTo>
                    <a:lnTo>
                      <a:pt x="113628" y="94736"/>
                    </a:lnTo>
                    <a:lnTo>
                      <a:pt x="120000" y="119999"/>
                    </a:lnTo>
                    <a:lnTo>
                      <a:pt x="88141" y="69473"/>
                    </a:lnTo>
                    <a:lnTo>
                      <a:pt x="63716" y="82105"/>
                    </a:lnTo>
                    <a:lnTo>
                      <a:pt x="75398" y="56842"/>
                    </a:lnTo>
                    <a:lnTo>
                      <a:pt x="12743" y="82105"/>
                    </a:lnTo>
                    <a:lnTo>
                      <a:pt x="63716" y="50526"/>
                    </a:lnTo>
                    <a:lnTo>
                      <a:pt x="63716" y="44210"/>
                    </a:lnTo>
                    <a:lnTo>
                      <a:pt x="57345" y="31578"/>
                    </a:lnTo>
                    <a:lnTo>
                      <a:pt x="38230" y="189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1781175" y="4092575"/>
                <a:ext cx="104774" cy="95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181" y="0"/>
                    </a:moveTo>
                    <a:lnTo>
                      <a:pt x="76363" y="36000"/>
                    </a:lnTo>
                    <a:lnTo>
                      <a:pt x="65454" y="12000"/>
                    </a:lnTo>
                    <a:lnTo>
                      <a:pt x="43636" y="60000"/>
                    </a:lnTo>
                    <a:lnTo>
                      <a:pt x="32727" y="72000"/>
                    </a:lnTo>
                    <a:lnTo>
                      <a:pt x="10909" y="96000"/>
                    </a:lnTo>
                    <a:lnTo>
                      <a:pt x="0" y="120000"/>
                    </a:lnTo>
                    <a:lnTo>
                      <a:pt x="21818" y="108000"/>
                    </a:lnTo>
                    <a:lnTo>
                      <a:pt x="54545" y="72000"/>
                    </a:lnTo>
                    <a:lnTo>
                      <a:pt x="98181" y="36000"/>
                    </a:lnTo>
                    <a:lnTo>
                      <a:pt x="120000" y="12000"/>
                    </a:lnTo>
                    <a:lnTo>
                      <a:pt x="98181" y="0"/>
                    </a:lnTo>
                    <a:lnTo>
                      <a:pt x="981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1495425" y="4244975"/>
                <a:ext cx="255587" cy="2841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639" y="35530"/>
                    </a:moveTo>
                    <a:lnTo>
                      <a:pt x="102111" y="35530"/>
                    </a:lnTo>
                    <a:lnTo>
                      <a:pt x="106583" y="27486"/>
                    </a:lnTo>
                    <a:lnTo>
                      <a:pt x="115527" y="23463"/>
                    </a:lnTo>
                    <a:lnTo>
                      <a:pt x="120000" y="16089"/>
                    </a:lnTo>
                    <a:lnTo>
                      <a:pt x="120000" y="8044"/>
                    </a:lnTo>
                    <a:lnTo>
                      <a:pt x="120000" y="0"/>
                    </a:lnTo>
                    <a:lnTo>
                      <a:pt x="111055" y="16089"/>
                    </a:lnTo>
                    <a:lnTo>
                      <a:pt x="106583" y="23463"/>
                    </a:lnTo>
                    <a:lnTo>
                      <a:pt x="97639" y="23463"/>
                    </a:lnTo>
                    <a:lnTo>
                      <a:pt x="88695" y="27486"/>
                    </a:lnTo>
                    <a:lnTo>
                      <a:pt x="93167" y="35530"/>
                    </a:lnTo>
                    <a:lnTo>
                      <a:pt x="70807" y="63687"/>
                    </a:lnTo>
                    <a:lnTo>
                      <a:pt x="0" y="91843"/>
                    </a:lnTo>
                    <a:lnTo>
                      <a:pt x="44720" y="79776"/>
                    </a:lnTo>
                    <a:lnTo>
                      <a:pt x="40248" y="83798"/>
                    </a:lnTo>
                    <a:lnTo>
                      <a:pt x="35776" y="87821"/>
                    </a:lnTo>
                    <a:lnTo>
                      <a:pt x="17888" y="103910"/>
                    </a:lnTo>
                    <a:lnTo>
                      <a:pt x="8944" y="111955"/>
                    </a:lnTo>
                    <a:lnTo>
                      <a:pt x="0" y="115977"/>
                    </a:lnTo>
                    <a:lnTo>
                      <a:pt x="0" y="120000"/>
                    </a:lnTo>
                    <a:lnTo>
                      <a:pt x="4472" y="115977"/>
                    </a:lnTo>
                    <a:lnTo>
                      <a:pt x="22360" y="103910"/>
                    </a:lnTo>
                    <a:lnTo>
                      <a:pt x="35776" y="95865"/>
                    </a:lnTo>
                    <a:lnTo>
                      <a:pt x="52919" y="83798"/>
                    </a:lnTo>
                    <a:lnTo>
                      <a:pt x="70807" y="71731"/>
                    </a:lnTo>
                    <a:lnTo>
                      <a:pt x="88695" y="51620"/>
                    </a:lnTo>
                    <a:lnTo>
                      <a:pt x="97639" y="39553"/>
                    </a:lnTo>
                    <a:lnTo>
                      <a:pt x="97639" y="35530"/>
                    </a:lnTo>
                    <a:lnTo>
                      <a:pt x="97639" y="3553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1169987" y="4386262"/>
                <a:ext cx="115886" cy="857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000" y="80000"/>
                    </a:moveTo>
                    <a:lnTo>
                      <a:pt x="80000" y="53333"/>
                    </a:lnTo>
                    <a:lnTo>
                      <a:pt x="100000" y="26666"/>
                    </a:lnTo>
                    <a:lnTo>
                      <a:pt x="110000" y="13333"/>
                    </a:lnTo>
                    <a:lnTo>
                      <a:pt x="120000" y="0"/>
                    </a:lnTo>
                    <a:lnTo>
                      <a:pt x="70000" y="40000"/>
                    </a:lnTo>
                    <a:lnTo>
                      <a:pt x="50000" y="53333"/>
                    </a:lnTo>
                    <a:lnTo>
                      <a:pt x="40000" y="53333"/>
                    </a:lnTo>
                    <a:lnTo>
                      <a:pt x="30000" y="40000"/>
                    </a:lnTo>
                    <a:lnTo>
                      <a:pt x="20000" y="26666"/>
                    </a:lnTo>
                    <a:lnTo>
                      <a:pt x="0" y="120000"/>
                    </a:lnTo>
                    <a:lnTo>
                      <a:pt x="20000" y="93333"/>
                    </a:lnTo>
                    <a:lnTo>
                      <a:pt x="40000" y="80000"/>
                    </a:lnTo>
                    <a:lnTo>
                      <a:pt x="40000" y="8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990600" y="4586287"/>
                <a:ext cx="19049" cy="857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666"/>
                    </a:lnTo>
                    <a:lnTo>
                      <a:pt x="0" y="40000"/>
                    </a:lnTo>
                    <a:lnTo>
                      <a:pt x="60000" y="120000"/>
                    </a:lnTo>
                    <a:lnTo>
                      <a:pt x="120000" y="80000"/>
                    </a:lnTo>
                    <a:lnTo>
                      <a:pt x="120000" y="40000"/>
                    </a:lnTo>
                    <a:lnTo>
                      <a:pt x="120000" y="13333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781050" y="4795837"/>
                <a:ext cx="76199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000"/>
                    </a:moveTo>
                    <a:lnTo>
                      <a:pt x="120000" y="10000"/>
                    </a:lnTo>
                    <a:lnTo>
                      <a:pt x="120000" y="10000"/>
                    </a:lnTo>
                    <a:lnTo>
                      <a:pt x="120000" y="10000"/>
                    </a:lnTo>
                    <a:lnTo>
                      <a:pt x="15000" y="0"/>
                    </a:lnTo>
                    <a:lnTo>
                      <a:pt x="105000" y="20000"/>
                    </a:lnTo>
                    <a:lnTo>
                      <a:pt x="105000" y="20000"/>
                    </a:lnTo>
                    <a:lnTo>
                      <a:pt x="0" y="120000"/>
                    </a:lnTo>
                    <a:lnTo>
                      <a:pt x="45000" y="90000"/>
                    </a:lnTo>
                    <a:lnTo>
                      <a:pt x="45000" y="110000"/>
                    </a:lnTo>
                    <a:lnTo>
                      <a:pt x="120000" y="10000"/>
                    </a:lnTo>
                    <a:lnTo>
                      <a:pt x="120000" y="10000"/>
                    </a:lnTo>
                    <a:lnTo>
                      <a:pt x="120000" y="1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693737" y="4805362"/>
                <a:ext cx="457200" cy="1333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120000"/>
                    </a:lnTo>
                    <a:lnTo>
                      <a:pt x="70243" y="51428"/>
                    </a:lnTo>
                    <a:lnTo>
                      <a:pt x="47665" y="85714"/>
                    </a:lnTo>
                    <a:lnTo>
                      <a:pt x="115400" y="25714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1314450" y="4767262"/>
                <a:ext cx="104774" cy="171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" y="0"/>
                    </a:moveTo>
                    <a:lnTo>
                      <a:pt x="120000" y="6666"/>
                    </a:lnTo>
                    <a:lnTo>
                      <a:pt x="0" y="93333"/>
                    </a:lnTo>
                    <a:lnTo>
                      <a:pt x="98181" y="26666"/>
                    </a:lnTo>
                    <a:lnTo>
                      <a:pt x="10909" y="120000"/>
                    </a:lnTo>
                    <a:lnTo>
                      <a:pt x="120000" y="6666"/>
                    </a:lnTo>
                    <a:lnTo>
                      <a:pt x="10909" y="0"/>
                    </a:lnTo>
                    <a:lnTo>
                      <a:pt x="1090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81025" y="4938712"/>
                <a:ext cx="122237" cy="666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103" y="0"/>
                    </a:moveTo>
                    <a:lnTo>
                      <a:pt x="65454" y="0"/>
                    </a:lnTo>
                    <a:lnTo>
                      <a:pt x="93506" y="17142"/>
                    </a:lnTo>
                    <a:lnTo>
                      <a:pt x="74805" y="17142"/>
                    </a:lnTo>
                    <a:lnTo>
                      <a:pt x="65454" y="17142"/>
                    </a:lnTo>
                    <a:lnTo>
                      <a:pt x="93506" y="17142"/>
                    </a:lnTo>
                    <a:lnTo>
                      <a:pt x="0" y="68571"/>
                    </a:lnTo>
                    <a:lnTo>
                      <a:pt x="110649" y="17142"/>
                    </a:lnTo>
                    <a:lnTo>
                      <a:pt x="102857" y="120000"/>
                    </a:lnTo>
                    <a:lnTo>
                      <a:pt x="120000" y="17142"/>
                    </a:lnTo>
                    <a:lnTo>
                      <a:pt x="56103" y="0"/>
                    </a:lnTo>
                    <a:lnTo>
                      <a:pt x="5610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790575" y="5024437"/>
                <a:ext cx="104774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4000"/>
                    </a:moveTo>
                    <a:lnTo>
                      <a:pt x="0" y="0"/>
                    </a:lnTo>
                    <a:lnTo>
                      <a:pt x="98181" y="24000"/>
                    </a:lnTo>
                    <a:lnTo>
                      <a:pt x="32727" y="72000"/>
                    </a:lnTo>
                    <a:lnTo>
                      <a:pt x="109090" y="48000"/>
                    </a:lnTo>
                    <a:lnTo>
                      <a:pt x="109090" y="120000"/>
                    </a:lnTo>
                    <a:lnTo>
                      <a:pt x="109090" y="120000"/>
                    </a:lnTo>
                    <a:lnTo>
                      <a:pt x="120000" y="24000"/>
                    </a:lnTo>
                    <a:lnTo>
                      <a:pt x="120000" y="2400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1333500" y="4633912"/>
                <a:ext cx="28575" cy="95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8000"/>
                    </a:moveTo>
                    <a:lnTo>
                      <a:pt x="80000" y="48000"/>
                    </a:lnTo>
                    <a:lnTo>
                      <a:pt x="80000" y="120000"/>
                    </a:lnTo>
                    <a:lnTo>
                      <a:pt x="120000" y="36000"/>
                    </a:lnTo>
                    <a:lnTo>
                      <a:pt x="120000" y="36000"/>
                    </a:lnTo>
                    <a:lnTo>
                      <a:pt x="120000" y="0"/>
                    </a:lnTo>
                    <a:lnTo>
                      <a:pt x="80000" y="36000"/>
                    </a:lnTo>
                    <a:lnTo>
                      <a:pt x="0" y="48000"/>
                    </a:lnTo>
                    <a:lnTo>
                      <a:pt x="0" y="4800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866775" y="4795837"/>
                <a:ext cx="9524" cy="285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120000"/>
                    </a:lnTo>
                    <a:lnTo>
                      <a:pt x="120000" y="8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847725" y="4672012"/>
                <a:ext cx="47625" cy="123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000" y="9230"/>
                    </a:moveTo>
                    <a:lnTo>
                      <a:pt x="72000" y="36923"/>
                    </a:lnTo>
                    <a:lnTo>
                      <a:pt x="0" y="27692"/>
                    </a:lnTo>
                    <a:lnTo>
                      <a:pt x="48000" y="46153"/>
                    </a:lnTo>
                    <a:lnTo>
                      <a:pt x="24000" y="64615"/>
                    </a:lnTo>
                    <a:lnTo>
                      <a:pt x="72000" y="120000"/>
                    </a:lnTo>
                    <a:lnTo>
                      <a:pt x="72000" y="36923"/>
                    </a:lnTo>
                    <a:lnTo>
                      <a:pt x="96000" y="18461"/>
                    </a:lnTo>
                    <a:lnTo>
                      <a:pt x="120000" y="9230"/>
                    </a:lnTo>
                    <a:lnTo>
                      <a:pt x="120000" y="9230"/>
                    </a:lnTo>
                    <a:lnTo>
                      <a:pt x="48000" y="0"/>
                    </a:lnTo>
                    <a:lnTo>
                      <a:pt x="96000" y="9230"/>
                    </a:lnTo>
                    <a:lnTo>
                      <a:pt x="96000" y="923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857250" y="4824412"/>
                <a:ext cx="38099" cy="380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0"/>
                    </a:moveTo>
                    <a:lnTo>
                      <a:pt x="0" y="0"/>
                    </a:lnTo>
                    <a:lnTo>
                      <a:pt x="30000" y="0"/>
                    </a:lnTo>
                    <a:lnTo>
                      <a:pt x="60000" y="30000"/>
                    </a:lnTo>
                    <a:lnTo>
                      <a:pt x="120000" y="120000"/>
                    </a:lnTo>
                    <a:lnTo>
                      <a:pt x="120000" y="90000"/>
                    </a:lnTo>
                    <a:lnTo>
                      <a:pt x="90000" y="30000"/>
                    </a:lnTo>
                    <a:lnTo>
                      <a:pt x="60000" y="0"/>
                    </a:lnTo>
                    <a:lnTo>
                      <a:pt x="30000" y="0"/>
                    </a:lnTo>
                    <a:lnTo>
                      <a:pt x="30000" y="0"/>
                    </a:lnTo>
                    <a:lnTo>
                      <a:pt x="3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81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1271587" y="4256087"/>
                <a:ext cx="341311" cy="3428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2046" y="20000"/>
                    </a:lnTo>
                    <a:lnTo>
                      <a:pt x="73674" y="27222"/>
                    </a:lnTo>
                    <a:lnTo>
                      <a:pt x="58046" y="43888"/>
                    </a:lnTo>
                    <a:lnTo>
                      <a:pt x="48558" y="63333"/>
                    </a:lnTo>
                    <a:lnTo>
                      <a:pt x="26790" y="86666"/>
                    </a:lnTo>
                    <a:lnTo>
                      <a:pt x="23441" y="92222"/>
                    </a:lnTo>
                    <a:lnTo>
                      <a:pt x="16186" y="98333"/>
                    </a:lnTo>
                    <a:lnTo>
                      <a:pt x="0" y="115555"/>
                    </a:lnTo>
                    <a:lnTo>
                      <a:pt x="26790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850900" y="4302125"/>
                <a:ext cx="336549" cy="2841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1509" y="24134"/>
                    </a:lnTo>
                    <a:lnTo>
                      <a:pt x="0" y="120000"/>
                    </a:lnTo>
                    <a:lnTo>
                      <a:pt x="100188" y="56983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1646236" y="4141787"/>
                <a:ext cx="101599" cy="125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3417"/>
                    </a:moveTo>
                    <a:lnTo>
                      <a:pt x="120000" y="120000"/>
                    </a:lnTo>
                    <a:lnTo>
                      <a:pt x="112500" y="0"/>
                    </a:lnTo>
                    <a:lnTo>
                      <a:pt x="0" y="334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1376362" y="3922712"/>
                <a:ext cx="217487" cy="3286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4890" y="50434"/>
                    </a:lnTo>
                    <a:lnTo>
                      <a:pt x="60437" y="89275"/>
                    </a:lnTo>
                    <a:lnTo>
                      <a:pt x="12000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1296987" y="3979862"/>
                <a:ext cx="103186" cy="352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73846" y="76756"/>
                    </a:lnTo>
                    <a:lnTo>
                      <a:pt x="120000" y="38918"/>
                    </a:lnTo>
                    <a:lnTo>
                      <a:pt x="12923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0" y="6553200"/>
            <a:ext cx="9144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Copyright © 2007 by Mosby, Inc., an affiliate of Elsevier Inc.                                                                    </a:t>
            </a:r>
            <a:fld id="{00000000-1234-1234-1234-123412341234}" type="slidenum"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685800" y="16033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SKELETAL SYSTEM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Thorax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Thorax includes: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Ribs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Seven pairs of “true” ribs, five pairs of “false” ribs, and two pairs of “floating” ribs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Sternum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Vertebral bones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Protect the lungs and heart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Vertebral Column</a:t>
            </a: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57200" y="1752600"/>
            <a:ext cx="8569325" cy="37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0000"/>
              <a:buFont typeface="Noto Sans Symbols"/>
              <a:buChar char="⬤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five parts (total of 26 vertebrae):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Cervical vertebrae (7 vertebrae)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Thoracic vertebrae (12 vertebrae)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Lumbar vertebrae (5 vertebrae)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Sacrum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Coccyx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0000"/>
              <a:buFont typeface="Noto Sans Symbols"/>
              <a:buChar char="⬤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Curvature gives it strength and flexibility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⬤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Cartilage between vertebrae cushions bones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and allows movement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Vertebral Column</a:t>
            </a: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(Continued)</a:t>
            </a:r>
          </a:p>
        </p:txBody>
      </p:sp>
      <p:pic>
        <p:nvPicPr>
          <p:cNvPr id="183" name="Shape 1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8661" y="1600200"/>
            <a:ext cx="2606674" cy="45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 Bones of the Extremities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Long bones of the arms and legs contain marrow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Makes blood cells for the body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Long bones grow and lengthen from a layer of cartilage (epiphyseal plate)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Shaft of the long bone (diaphysis) contains fatty tissue and yellow marrow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Fatty tissue provides stored energy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 Bones of the Extremities (Continued)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End of the long bone contains red marrow that produces red blood cells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 marrow destroys old red blood cells, forms white blood cells, and produces platelets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Periosteum (membrane)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Covers the bone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Contains osteoblasts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Medullary cavity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Contains osteoclasts which enlarge the diameter of the cavity by removing bone cells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Anatomy of a 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 Bone</a:t>
            </a:r>
          </a:p>
        </p:txBody>
      </p:sp>
      <p:pic>
        <p:nvPicPr>
          <p:cNvPr id="201" name="Shape 2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36937" y="1793875"/>
            <a:ext cx="2270124" cy="44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Bone Markings 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Four major types of bone markings: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Projections bulge from a bone and attach to muscles, ligaments, and tendons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Openings are holes or spaces in bones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Depressions include openings and cavities in bone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Ridges are lines on a bone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Bone Markings (Continued) </a:t>
            </a:r>
          </a:p>
        </p:txBody>
      </p:sp>
      <p:pic>
        <p:nvPicPr>
          <p:cNvPr id="213" name="Shape 2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35125"/>
            <a:ext cx="9144000" cy="47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Joints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Articulation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or more bones join together at a joint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Joints are named by the bones that are joined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Joints</a:t>
            </a: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Three types of joints: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Immovable (synarthrosis)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Example: sutures of the cranium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Slightly movable (amphiarthrosis)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Bones of the pelvis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Freely movable (diarthrosis)</a:t>
            </a: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7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Skeletal Bones</a:t>
            </a:r>
          </a:p>
        </p:txBody>
      </p:sp>
      <p:pic>
        <p:nvPicPr>
          <p:cNvPr id="123" name="Shape 1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1025" y="1412875"/>
            <a:ext cx="5440362" cy="44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Diarthrosis Joints</a:t>
            </a: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Ball and socket joints of the shoulders and hips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Hinge joints of the elbow and knee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Gliding joints of the wrists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Pivot joint at the base of the skull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Saddle joint of the thumb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Gomphosis, such as the attachment of a tooth in its socket in the jaw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14-9 Types of Joints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(Continued)</a:t>
            </a:r>
          </a:p>
        </p:txBody>
      </p:sp>
      <p:pic>
        <p:nvPicPr>
          <p:cNvPr id="237" name="Shape 2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5575" y="1635125"/>
            <a:ext cx="62928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Assessment Techniques</a:t>
            </a: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 x-rays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 marrow aspiration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 marrow biopsy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Radionuclide bone scan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Computed axial tomography (CAT)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Magnetic resonance imaging (MRI)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 densitometry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TRANSVERSE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6666"/>
              <a:buFont typeface="Verdana"/>
              <a:buChar char="•"/>
            </a:pPr>
            <a:r>
              <a:rPr lang="en-US" sz="3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Fracture that occurs perpendicular to the bone</a:t>
            </a:r>
          </a:p>
        </p:txBody>
      </p:sp>
      <p:pic>
        <p:nvPicPr>
          <p:cNvPr id="250" name="Shape 250" descr="Image result for transverse fra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025" y="2562555"/>
            <a:ext cx="2985775" cy="3732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OBLIQUE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6666"/>
              <a:buFont typeface="Verdana"/>
              <a:buChar char="•"/>
            </a:pPr>
            <a:r>
              <a:rPr lang="en-US" sz="3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Fracture that’s neither perpendicular nor parallel to the bone</a:t>
            </a:r>
          </a:p>
        </p:txBody>
      </p:sp>
      <p:pic>
        <p:nvPicPr>
          <p:cNvPr id="257" name="Shape 257" descr="Image result for oblique fra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024" y="2582249"/>
            <a:ext cx="3706774" cy="370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SPIRAL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6666"/>
              <a:buFont typeface="Verdana"/>
              <a:buChar char="•"/>
            </a:pPr>
            <a:r>
              <a:rPr lang="en-US" sz="3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Fracture where the bone has been twisted apart</a:t>
            </a:r>
          </a:p>
        </p:txBody>
      </p:sp>
      <p:pic>
        <p:nvPicPr>
          <p:cNvPr id="264" name="Shape 264" descr="Image result for spiral fra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700" y="2515150"/>
            <a:ext cx="3757100" cy="37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GREENSTICK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768475"/>
            <a:ext cx="8229600" cy="4362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/>
              <a:t>F</a:t>
            </a:r>
            <a:r>
              <a:rPr lang="en-US" sz="36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racture in which the bone does not break completely (usually in children)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1" name="Shape 271" descr="Image result for incomplete fra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475" y="2937274"/>
            <a:ext cx="1694575" cy="35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COMMINUTED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6666"/>
              <a:buFont typeface="Verdana"/>
              <a:buChar char="•"/>
            </a:pPr>
            <a:r>
              <a:rPr lang="en-US" sz="3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Fracture in which bone is broken in a number of pieces. This kind of fracture results from high energy impacts like auto accidents</a:t>
            </a:r>
          </a:p>
        </p:txBody>
      </p:sp>
      <p:pic>
        <p:nvPicPr>
          <p:cNvPr id="278" name="Shape 278" descr="Image result for comminuted fra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225" y="3252950"/>
            <a:ext cx="3122574" cy="31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OPEN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6666"/>
              <a:buFont typeface="Verdana"/>
              <a:buChar char="•"/>
            </a:pPr>
            <a:r>
              <a:rPr lang="en-US" sz="30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Fracture in which bone breaks the skin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5" name="Shape 285" descr="Image result for open fra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250" y="2448100"/>
            <a:ext cx="3723549" cy="37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/>
              <a:t>Compression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EFEFEF"/>
              </a:buClr>
              <a:buSzPct val="80000"/>
              <a:buFont typeface="Verdana"/>
              <a:buChar char="•"/>
            </a:pPr>
            <a:r>
              <a:rPr lang="en-US" sz="30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Fracture in which the bone compresses and condenses rather than breaking apart (most common in vertebrae)</a:t>
            </a:r>
          </a:p>
        </p:txBody>
      </p:sp>
      <p:pic>
        <p:nvPicPr>
          <p:cNvPr id="292" name="Shape 292" descr="Image result for compression fra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100" y="2833750"/>
            <a:ext cx="3635550" cy="36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Structure and Function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Functions of the skeletal system: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Provides shape and support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Protects  internal organs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Stores minerals and fat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Produces blood cells and platelets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Assists in movement 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Avulsion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Fracture that occurs when a ligament or tendon pulls off a part of a bone during an injury</a:t>
            </a:r>
          </a:p>
        </p:txBody>
      </p:sp>
      <p:pic>
        <p:nvPicPr>
          <p:cNvPr id="301" name="Shape 301" descr="Image result for avulsion frac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674" y="2834750"/>
            <a:ext cx="1927299" cy="35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84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Bones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24050"/>
            <a:ext cx="8229600" cy="490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 tissue is composed of: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Inorganic salts (calcium phosphate)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Organic material (bone cells, blood vessels, nerves, and collagen)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 cells must continually receive food and oxygen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Bones continue to grow for the first 18 to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20 years of life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 cells die and are replaced by new ones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Bones (Continued)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Bones may have cartilage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Bones are attached to other bones by ligaments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Bones are joined to muscles by tendons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Bones</a:t>
            </a:r>
            <a:r>
              <a:rPr lang="en-US"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major groups of bones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Axial skeleton</a:t>
            </a:r>
          </a:p>
          <a:p>
            <a:pPr lvl="2" rtl="0"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/>
              <a:t>Includes 80 bones of the head and trunk</a:t>
            </a:r>
          </a:p>
          <a:p>
            <a:pPr lvl="1" rtl="0">
              <a:spcBef>
                <a:spcPts val="480"/>
              </a:spcBef>
              <a:buClr>
                <a:schemeClr val="dk1"/>
              </a:buClr>
              <a:buSzPct val="116666"/>
              <a:buFont typeface="Verdana"/>
              <a:buChar char="•"/>
            </a:pPr>
            <a:r>
              <a:rPr lang="en-US" sz="2400"/>
              <a:t>Appendicular skeleton </a:t>
            </a:r>
          </a:p>
          <a:p>
            <a:pPr lvl="2" rtl="0">
              <a:spcBef>
                <a:spcPts val="48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/>
              <a:t>I</a:t>
            </a:r>
            <a:r>
              <a:rPr lang="en-US" sz="2400"/>
              <a:t>ncludes 126 bones of the pelvis, shoulders, arms, and legs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/>
              <a:t>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Bones of the Body</a:t>
            </a:r>
          </a:p>
        </p:txBody>
      </p:sp>
      <p:pic>
        <p:nvPicPr>
          <p:cNvPr id="153" name="Shape 1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35125"/>
            <a:ext cx="9144000" cy="47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Bones by Shape</a:t>
            </a:r>
          </a:p>
        </p:txBody>
      </p:sp>
      <p:pic>
        <p:nvPicPr>
          <p:cNvPr id="159" name="Shape 1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6612" y="1524000"/>
            <a:ext cx="747077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8100000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5875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Skull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Includes bones of the: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Cranium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Eight bones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 bones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mandible is the only movable bone of the skull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etition">
  <a:themeElements>
    <a:clrScheme name="default">
      <a:dk1>
        <a:srgbClr val="FFFFFF"/>
      </a:dk1>
      <a:lt1>
        <a:srgbClr val="FF9900"/>
      </a:lt1>
      <a:dk2>
        <a:srgbClr val="FFFF99"/>
      </a:dk2>
      <a:lt2>
        <a:srgbClr val="800000"/>
      </a:lt2>
      <a:accent1>
        <a:srgbClr val="FF5050"/>
      </a:accent1>
      <a:accent2>
        <a:srgbClr val="CC3300"/>
      </a:accent2>
      <a:accent3>
        <a:srgbClr val="FF9900"/>
      </a:accent3>
      <a:accent4>
        <a:srgbClr val="FF5050"/>
      </a:accent4>
      <a:accent5>
        <a:srgbClr val="CC3300"/>
      </a:accent5>
      <a:accent6>
        <a:srgbClr val="FF9900"/>
      </a:accent6>
      <a:hlink>
        <a:srgbClr val="FFFF99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On-screen Show (4:3)</PresentationFormat>
  <Paragraphs>127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Verdana</vt:lpstr>
      <vt:lpstr>Arial</vt:lpstr>
      <vt:lpstr>Noto Sans Symbols</vt:lpstr>
      <vt:lpstr>Tahoma</vt:lpstr>
      <vt:lpstr>Competition</vt:lpstr>
      <vt:lpstr>  SKELETAL SYSTEM </vt:lpstr>
      <vt:lpstr>Common Skeletal Bones</vt:lpstr>
      <vt:lpstr>Structure and Function</vt:lpstr>
      <vt:lpstr>Bones</vt:lpstr>
      <vt:lpstr>Bones (Continued)</vt:lpstr>
      <vt:lpstr>Types of Bones </vt:lpstr>
      <vt:lpstr>Bones of the Body</vt:lpstr>
      <vt:lpstr>Bones by Shape</vt:lpstr>
      <vt:lpstr>Skull</vt:lpstr>
      <vt:lpstr>Thorax</vt:lpstr>
      <vt:lpstr>Vertebral Column </vt:lpstr>
      <vt:lpstr>Vertebral Column (Continued)</vt:lpstr>
      <vt:lpstr>Long Bones of the Extremities</vt:lpstr>
      <vt:lpstr>Long Bones of the Extremities (Continued)</vt:lpstr>
      <vt:lpstr> Anatomy of a  Long Bone</vt:lpstr>
      <vt:lpstr>Bone Markings </vt:lpstr>
      <vt:lpstr> Bone Markings (Continued) </vt:lpstr>
      <vt:lpstr>Joints </vt:lpstr>
      <vt:lpstr>Types of Joints </vt:lpstr>
      <vt:lpstr>Types of Diarthrosis Joints </vt:lpstr>
      <vt:lpstr>Figure 14-9 Types of Joints (Continued)</vt:lpstr>
      <vt:lpstr>Assessment Techniques </vt:lpstr>
      <vt:lpstr>TRANSVERSE</vt:lpstr>
      <vt:lpstr>OBLIQUE</vt:lpstr>
      <vt:lpstr>SPIRAL</vt:lpstr>
      <vt:lpstr>GREENSTICK</vt:lpstr>
      <vt:lpstr>COMMINUTED</vt:lpstr>
      <vt:lpstr>OPEN</vt:lpstr>
      <vt:lpstr>Compression</vt:lpstr>
      <vt:lpstr>Avulsion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SKELETAL SYSTEM </dc:title>
  <dc:creator>lausd_user</dc:creator>
  <cp:lastModifiedBy>lausd_user</cp:lastModifiedBy>
  <cp:revision>1</cp:revision>
  <dcterms:modified xsi:type="dcterms:W3CDTF">2017-03-09T16:12:26Z</dcterms:modified>
</cp:coreProperties>
</file>