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20050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2409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2900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27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302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772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lip Art" type="txAndClipArt">
  <p:cSld name="TEXT_AND_CLIPAR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>
            <a:spLocks noGrp="1"/>
          </p:cNvSpPr>
          <p:nvPr>
            <p:ph type="clipArt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685800" y="76200"/>
            <a:ext cx="7772400" cy="11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omic Sans MS"/>
              <a:buNone/>
            </a:pPr>
            <a:r>
              <a:rPr lang="en-US" sz="4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Cannabis Sativa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685800" y="1541025"/>
            <a:ext cx="7772400" cy="4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it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Marijuana is classified in its own drug classification.  It can act as a stimulant, depressant or hallucinogen.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What does it look like?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Hemp (thick fibrous material used to make rope, paper &amp; clothing)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Marijuana (dried greenish brown leaves)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Hashish (dark brown/black sticky tar)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Hashish oil (thick, dark oil)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Wax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Liquid THC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2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3" name="Google Shape;93;p14" descr="320px-Marijuana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0575" y="304800"/>
            <a:ext cx="1774825" cy="1437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 descr="hashish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69175" y="4267200"/>
            <a:ext cx="177482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 descr="hashish_oi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10200" y="5486400"/>
            <a:ext cx="1676400" cy="111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 descr="marijuana0802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1453" y="0"/>
            <a:ext cx="1396575" cy="154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133725" y="5937250"/>
            <a:ext cx="1809750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27012" y="5435600"/>
            <a:ext cx="879475" cy="132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omic Sans MS"/>
              <a:buNone/>
            </a:pPr>
            <a:r>
              <a:rPr lang="en-US" sz="40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it enter your body?</a:t>
            </a:r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Orally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Pill/Tablet/Capsule Form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Edible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Smoked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Joint (marijuana rolled in paper)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Blunt (marijuana rolled in tobacco)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Pipe (marijuana packed into the bowl of a pipe)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Bong “water pipe”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Vaporizer/E pen</a:t>
            </a:r>
            <a:endParaRPr/>
          </a:p>
        </p:txBody>
      </p:sp>
      <p:pic>
        <p:nvPicPr>
          <p:cNvPr id="105" name="Google Shape;105;p15" descr="Browni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8600" y="1752600"/>
            <a:ext cx="15049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 descr="joint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72200" y="1628775"/>
            <a:ext cx="2438400" cy="1604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 descr="blun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72200" y="3352800"/>
            <a:ext cx="2416175" cy="1636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 descr="sm_0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72200" y="5105400"/>
            <a:ext cx="2438400" cy="1563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 descr="552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460875" y="3581400"/>
            <a:ext cx="156845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304800" y="457200"/>
            <a:ext cx="83820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lang="en-US" sz="30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in it?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lang="en-US" sz="28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etra </a:t>
            </a:r>
            <a:r>
              <a:rPr lang="en-US" sz="28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ydro </a:t>
            </a:r>
            <a:r>
              <a:rPr lang="en-US" sz="28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annabinol (THC)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higher the level of THC the greater the high = the higher the cost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lower the level of THC the weaker the high = the lower the cost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it addicting?</a:t>
            </a:r>
            <a:endParaRPr sz="32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</a:pPr>
            <a:r>
              <a:rPr lang="en-US" sz="28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YES!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1:10 users will become addicted.  If people start using under 18 the number drops to 1:6</a:t>
            </a:r>
            <a:endParaRPr sz="2600" b="1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c Sans MS"/>
              <a:buChar char="•"/>
            </a:pPr>
            <a:r>
              <a:rPr lang="en-US" sz="30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overdose on Marijuana?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Char char="–"/>
            </a:pPr>
            <a:r>
              <a:rPr lang="en-US" sz="260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Unlikely! You can overdose on other drugs that may be laced with the marijuana.</a:t>
            </a: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But...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228600" y="304800"/>
            <a:ext cx="449580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it legal?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NO! Huh What???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about medical marijuana?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Used to assist individuals suffering from: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Glaucoma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Terminal cancer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HIV/AIDS</a:t>
            </a:r>
            <a:endParaRPr/>
          </a:p>
        </p:txBody>
      </p:sp>
      <p:pic>
        <p:nvPicPr>
          <p:cNvPr id="120" name="Google Shape;120;p17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244400" y="587550"/>
            <a:ext cx="4495800" cy="284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 descr="Image result for marijuana and the federal governmen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1746" y="3879950"/>
            <a:ext cx="3701116" cy="240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 rot="10800000" flipH="1">
            <a:off x="685800" y="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18"/>
          <p:cNvSpPr txBox="1">
            <a:spLocks noGrp="1"/>
          </p:cNvSpPr>
          <p:nvPr>
            <p:ph type="body" idx="1"/>
          </p:nvPr>
        </p:nvSpPr>
        <p:spPr>
          <a:xfrm>
            <a:off x="685800" y="457200"/>
            <a:ext cx="38100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Char char="•"/>
            </a:pP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long does your high last?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depends on the quantity and quality of the drug.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c Sans MS"/>
              <a:buChar char="•"/>
            </a:pPr>
            <a:r>
              <a:rPr lang="en-US" sz="26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long does marijuana stay in your system?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</a:pP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Marijuana/hashish is </a:t>
            </a:r>
            <a:r>
              <a:rPr lang="en-US" sz="2400" b="1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FAT</a:t>
            </a:r>
            <a:r>
              <a:rPr lang="en-US" sz="2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soluble.  It can remain in you system for approximately 28 days.</a:t>
            </a:r>
            <a:endParaRPr/>
          </a:p>
        </p:txBody>
      </p:sp>
      <p:pic>
        <p:nvPicPr>
          <p:cNvPr id="128" name="Google Shape;128;p18" descr="Image result for marijuana drug tes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5800" y="1953613"/>
            <a:ext cx="4434225" cy="295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Times New Roman</vt:lpstr>
      <vt:lpstr>Default Design</vt:lpstr>
      <vt:lpstr>Cannabis Sativa</vt:lpstr>
      <vt:lpstr>How does it enter your body?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Cannabis Sativa</dc:title>
  <dc:creator>lausd_user</dc:creator>
  <cp:lastModifiedBy>lausd_user</cp:lastModifiedBy>
  <cp:revision>1</cp:revision>
  <dcterms:modified xsi:type="dcterms:W3CDTF">2019-11-06T20:56:13Z</dcterms:modified>
</cp:coreProperties>
</file>