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59350" y="693050"/>
            <a:ext cx="4636775" cy="3465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40837113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36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08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86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36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475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043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1" name="Shape 251"/>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75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896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11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9" name="Shape 269"/>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02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45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22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55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50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7" name="Shape 197"/>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93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3" name="Shape 203"/>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7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95475" y="4389375"/>
            <a:ext cx="5563849" cy="4158349"/>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1168400" y="693738"/>
            <a:ext cx="4618038"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72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457200" y="1600200"/>
            <a:ext cx="8229600" cy="1828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8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53" name="Shape 53"/>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720"/>
              </a:spcBef>
              <a:spcAft>
                <a:spcPts val="0"/>
              </a:spcAft>
              <a:buClr>
                <a:schemeClr val="hlink"/>
              </a:buClr>
              <a:buFont typeface="Noto Sans Symbols"/>
              <a:buNone/>
              <a:defRPr sz="36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7812"/>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55" name="Shape 155"/>
          <p:cNvSpPr txBox="1">
            <a:spLocks noGrp="1"/>
          </p:cNvSpPr>
          <p:nvPr>
            <p:ph type="body" idx="1"/>
          </p:nvPr>
        </p:nvSpPr>
        <p:spPr>
          <a:xfrm>
            <a:off x="457200" y="1600200"/>
            <a:ext cx="4038599" cy="4530724"/>
          </a:xfrm>
          <a:prstGeom prst="rect">
            <a:avLst/>
          </a:prstGeom>
          <a:noFill/>
          <a:ln>
            <a:noFill/>
          </a:ln>
        </p:spPr>
        <p:txBody>
          <a:bodyPr wrap="square" lIns="91425" tIns="91425" rIns="91425" bIns="91425" anchor="t" anchorCtr="0"/>
          <a:lstStyle>
            <a:lvl1pPr marL="342900" marR="0" lvl="0" indent="-182880" algn="l" rtl="0">
              <a:spcBef>
                <a:spcPts val="560"/>
              </a:spcBef>
              <a:spcAft>
                <a:spcPts val="0"/>
              </a:spcAft>
              <a:buClr>
                <a:schemeClr val="hlink"/>
              </a:buClr>
              <a:buSzPct val="9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14300" algn="l" rtl="0">
              <a:spcBef>
                <a:spcPts val="400"/>
              </a:spcBef>
              <a:spcAft>
                <a:spcPts val="0"/>
              </a:spcAft>
              <a:buClr>
                <a:schemeClr val="accent2"/>
              </a:buClr>
              <a:buSzPct val="9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5pPr>
            <a:lvl6pPr marL="2514600" marR="0" lvl="5"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6pPr>
            <a:lvl7pPr marL="2971800" marR="0" lvl="6"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7pPr>
            <a:lvl8pPr marL="3429000" marR="0" lvl="7"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8pPr>
            <a:lvl9pPr marL="3886200" marR="0" lvl="8"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9pPr>
          </a:lstStyle>
          <a:p>
            <a:endParaRPr/>
          </a:p>
        </p:txBody>
      </p:sp>
      <p:sp>
        <p:nvSpPr>
          <p:cNvPr id="156" name="Shape 156"/>
          <p:cNvSpPr txBox="1">
            <a:spLocks noGrp="1"/>
          </p:cNvSpPr>
          <p:nvPr>
            <p:ph type="body" idx="2"/>
          </p:nvPr>
        </p:nvSpPr>
        <p:spPr>
          <a:xfrm>
            <a:off x="4648200" y="1600200"/>
            <a:ext cx="4038599" cy="4530724"/>
          </a:xfrm>
          <a:prstGeom prst="rect">
            <a:avLst/>
          </a:prstGeom>
          <a:noFill/>
          <a:ln>
            <a:noFill/>
          </a:ln>
        </p:spPr>
        <p:txBody>
          <a:bodyPr wrap="square" lIns="91425" tIns="91425" rIns="91425" bIns="91425" anchor="t" anchorCtr="0"/>
          <a:lstStyle>
            <a:lvl1pPr marL="342900" marR="0" lvl="0" indent="-182880" algn="l" rtl="0">
              <a:spcBef>
                <a:spcPts val="560"/>
              </a:spcBef>
              <a:spcAft>
                <a:spcPts val="0"/>
              </a:spcAft>
              <a:buClr>
                <a:schemeClr val="hlink"/>
              </a:buClr>
              <a:buSzPct val="9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14300" algn="l" rtl="0">
              <a:spcBef>
                <a:spcPts val="400"/>
              </a:spcBef>
              <a:spcAft>
                <a:spcPts val="0"/>
              </a:spcAft>
              <a:buClr>
                <a:schemeClr val="accent2"/>
              </a:buClr>
              <a:buSzPct val="9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5pPr>
            <a:lvl6pPr marL="2514600" marR="0" lvl="5"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6pPr>
            <a:lvl7pPr marL="2971800" marR="0" lvl="6"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7pPr>
            <a:lvl8pPr marL="3429000" marR="0" lvl="7"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8pPr>
            <a:lvl9pPr marL="3886200" marR="0" lvl="8"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62" name="Shape 162"/>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hlink"/>
              </a:buClr>
              <a:buFont typeface="Noto Sans Symbols"/>
              <a:buNone/>
              <a:defRPr sz="2000" b="0" i="0" u="none" strike="noStrike" cap="none">
                <a:solidFill>
                  <a:schemeClr val="lt1"/>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accent2"/>
              </a:buClr>
              <a:buFont typeface="Noto Sans Symbols"/>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6pPr>
            <a:lvl7pPr marL="2743200" marR="0" lvl="6"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7pPr>
            <a:lvl8pPr marL="3200400" marR="0" lvl="7"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8pPr>
            <a:lvl9pPr marL="3657600" marR="0" lvl="8"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9pPr>
          </a:lstStyle>
          <a:p>
            <a:endParaRPr/>
          </a:p>
        </p:txBody>
      </p:sp>
      <p:sp>
        <p:nvSpPr>
          <p:cNvPr id="163" name="Shape 163"/>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64" name="Shape 164"/>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65" name="Shape 165"/>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7812"/>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457200" y="1600200"/>
            <a:ext cx="8229600" cy="4530724"/>
          </a:xfrm>
          <a:prstGeom prst="rect">
            <a:avLst/>
          </a:prstGeom>
          <a:noFill/>
          <a:ln>
            <a:noFill/>
          </a:ln>
        </p:spPr>
        <p:txBody>
          <a:bodyPr wrap="square"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06" name="Shape 106"/>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9"/>
        <p:cNvGrpSpPr/>
        <p:nvPr/>
      </p:nvGrpSpPr>
      <p:grpSpPr>
        <a:xfrm>
          <a:off x="0" y="0"/>
          <a:ext cx="0" cy="0"/>
          <a:chOff x="0" y="0"/>
          <a:chExt cx="0" cy="0"/>
        </a:xfrm>
      </p:grpSpPr>
      <p:sp>
        <p:nvSpPr>
          <p:cNvPr id="110" name="Shape 110"/>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1" name="Shape 111"/>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rot="5400000">
            <a:off x="4731544" y="2175668"/>
            <a:ext cx="5853111"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15" name="Shape 115"/>
          <p:cNvSpPr txBox="1">
            <a:spLocks noGrp="1"/>
          </p:cNvSpPr>
          <p:nvPr>
            <p:ph type="body" idx="1"/>
          </p:nvPr>
        </p:nvSpPr>
        <p:spPr>
          <a:xfrm rot="5400000">
            <a:off x="540544" y="194469"/>
            <a:ext cx="5853111" cy="6019799"/>
          </a:xfrm>
          <a:prstGeom prst="rect">
            <a:avLst/>
          </a:prstGeom>
          <a:noFill/>
          <a:ln>
            <a:noFill/>
          </a:ln>
        </p:spPr>
        <p:txBody>
          <a:bodyPr wrap="square"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16" name="Shape 116"/>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7" name="Shape 11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7812"/>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21" name="Shape 121"/>
          <p:cNvSpPr txBox="1">
            <a:spLocks noGrp="1"/>
          </p:cNvSpPr>
          <p:nvPr>
            <p:ph type="body" idx="1"/>
          </p:nvPr>
        </p:nvSpPr>
        <p:spPr>
          <a:xfrm rot="5400000">
            <a:off x="2306637" y="-249237"/>
            <a:ext cx="4530724" cy="8229600"/>
          </a:xfrm>
          <a:prstGeom prst="rect">
            <a:avLst/>
          </a:prstGeom>
          <a:noFill/>
          <a:ln>
            <a:noFill/>
          </a:ln>
        </p:spPr>
        <p:txBody>
          <a:bodyPr wrap="square"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27" name="Shape 127"/>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hlink"/>
              </a:buClr>
              <a:buFont typeface="Noto Sans Symbols"/>
              <a:buNone/>
              <a:defRPr sz="3200" b="0" i="0" u="none" strike="noStrike" cap="none">
                <a:solidFill>
                  <a:schemeClr val="lt1"/>
                </a:solidFill>
                <a:latin typeface="Arial"/>
                <a:ea typeface="Arial"/>
                <a:cs typeface="Arial"/>
                <a:sym typeface="Arial"/>
              </a:defRPr>
            </a:lvl1pPr>
            <a:lvl2pPr marL="457200" marR="0" lvl="1" indent="0" algn="l" rtl="0">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lt1"/>
                </a:solidFill>
                <a:latin typeface="Arial"/>
                <a:ea typeface="Arial"/>
                <a:cs typeface="Arial"/>
                <a:sym typeface="Arial"/>
              </a:defRPr>
            </a:lvl3pPr>
            <a:lvl4pPr marL="1371600" marR="0" lvl="3"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5pPr>
            <a:lvl6pPr marL="2286000" marR="0" lvl="5"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6pPr>
            <a:lvl7pPr marL="2743200" marR="0" lvl="6"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7pPr>
            <a:lvl8pPr marL="3200400" marR="0" lvl="7"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8pPr>
            <a:lvl9pPr marL="3657600" marR="0" lvl="8"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9pPr>
          </a:lstStyle>
          <a:p>
            <a:endParaRPr/>
          </a:p>
        </p:txBody>
      </p:sp>
      <p:sp>
        <p:nvSpPr>
          <p:cNvPr id="129" name="Shape 129"/>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35" name="Shape 135"/>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7812"/>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41" name="Shape 141"/>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46" name="Shape 146"/>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9pPr>
          </a:lstStyle>
          <a:p>
            <a:endParaRPr/>
          </a:p>
        </p:txBody>
      </p:sp>
      <p:sp>
        <p:nvSpPr>
          <p:cNvPr id="147" name="Shape 147"/>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205740" algn="l" rtl="0">
              <a:spcBef>
                <a:spcPts val="480"/>
              </a:spcBef>
              <a:spcAft>
                <a:spcPts val="0"/>
              </a:spcAft>
              <a:buClr>
                <a:schemeClr val="hlink"/>
              </a:buClr>
              <a:buSzPct val="90000"/>
              <a:buFont typeface="Noto Sans Symbols"/>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25730" algn="l" rtl="0">
              <a:spcBef>
                <a:spcPts val="360"/>
              </a:spcBef>
              <a:spcAft>
                <a:spcPts val="0"/>
              </a:spcAft>
              <a:buClr>
                <a:schemeClr val="accent2"/>
              </a:buClr>
              <a:buSzPct val="90000"/>
              <a:buFont typeface="Noto Sans Symbols"/>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5pPr>
            <a:lvl6pPr marL="2514600" marR="0" lvl="5"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6pPr>
            <a:lvl7pPr marL="2971800" marR="0" lvl="6"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7pPr>
            <a:lvl8pPr marL="3429000" marR="0" lvl="7"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8pPr>
            <a:lvl9pPr marL="3886200" marR="0" lvl="8"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9pPr>
          </a:lstStyle>
          <a:p>
            <a:endParaRPr/>
          </a:p>
        </p:txBody>
      </p:sp>
      <p:sp>
        <p:nvSpPr>
          <p:cNvPr id="148" name="Shape 148"/>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9pPr>
          </a:lstStyle>
          <a:p>
            <a:endParaRPr/>
          </a:p>
        </p:txBody>
      </p:sp>
      <p:sp>
        <p:nvSpPr>
          <p:cNvPr id="149" name="Shape 149"/>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205740" algn="l" rtl="0">
              <a:spcBef>
                <a:spcPts val="480"/>
              </a:spcBef>
              <a:spcAft>
                <a:spcPts val="0"/>
              </a:spcAft>
              <a:buClr>
                <a:schemeClr val="hlink"/>
              </a:buClr>
              <a:buSzPct val="90000"/>
              <a:buFont typeface="Noto Sans Symbols"/>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25730" algn="l" rtl="0">
              <a:spcBef>
                <a:spcPts val="360"/>
              </a:spcBef>
              <a:spcAft>
                <a:spcPts val="0"/>
              </a:spcAft>
              <a:buClr>
                <a:schemeClr val="accent2"/>
              </a:buClr>
              <a:buSzPct val="90000"/>
              <a:buFont typeface="Noto Sans Symbols"/>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5pPr>
            <a:lvl6pPr marL="2514600" marR="0" lvl="5"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6pPr>
            <a:lvl7pPr marL="2971800" marR="0" lvl="6"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7pPr>
            <a:lvl8pPr marL="3429000" marR="0" lvl="7"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8pPr>
            <a:lvl9pPr marL="3886200" marR="0" lvl="8"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0" scaled="0"/>
        </a:grad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9143999" cy="6856412"/>
            <a:chOff x="0" y="0"/>
            <a:chExt cx="9143999" cy="6856412"/>
          </a:xfrm>
        </p:grpSpPr>
        <p:sp>
          <p:nvSpPr>
            <p:cNvPr id="7" name="Shape 7"/>
            <p:cNvSpPr/>
            <p:nvPr/>
          </p:nvSpPr>
          <p:spPr>
            <a:xfrm>
              <a:off x="0" y="19050"/>
              <a:ext cx="9140825" cy="5195886"/>
            </a:xfrm>
            <a:custGeom>
              <a:avLst/>
              <a:gdLst/>
              <a:ahLst/>
              <a:cxnLst/>
              <a:rect l="0" t="0" r="0" b="0"/>
              <a:pathLst>
                <a:path w="120000" h="120000" extrusionOk="0">
                  <a:moveTo>
                    <a:pt x="66752" y="66581"/>
                  </a:moveTo>
                  <a:lnTo>
                    <a:pt x="0" y="0"/>
                  </a:lnTo>
                  <a:lnTo>
                    <a:pt x="0" y="19138"/>
                  </a:lnTo>
                  <a:lnTo>
                    <a:pt x="63491" y="72520"/>
                  </a:lnTo>
                  <a:lnTo>
                    <a:pt x="120000" y="120000"/>
                  </a:lnTo>
                  <a:lnTo>
                    <a:pt x="120000" y="119780"/>
                  </a:lnTo>
                  <a:lnTo>
                    <a:pt x="66752" y="66581"/>
                  </a:lnTo>
                  <a:lnTo>
                    <a:pt x="66752" y="66581"/>
                  </a:lnTo>
                  <a:close/>
                </a:path>
              </a:pathLst>
            </a:custGeom>
            <a:gradFill>
              <a:gsLst>
                <a:gs pos="0">
                  <a:srgbClr val="000051"/>
                </a:gs>
                <a:gs pos="100000">
                  <a:schemeClr val="dk1"/>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 name="Shape 8"/>
            <p:cNvSpPr/>
            <p:nvPr/>
          </p:nvSpPr>
          <p:spPr>
            <a:xfrm>
              <a:off x="236537" y="0"/>
              <a:ext cx="8904287" cy="5148262"/>
            </a:xfrm>
            <a:custGeom>
              <a:avLst/>
              <a:gdLst/>
              <a:ahLst/>
              <a:cxnLst/>
              <a:rect l="0" t="0" r="0" b="0"/>
              <a:pathLst>
                <a:path w="120000" h="120000" extrusionOk="0">
                  <a:moveTo>
                    <a:pt x="67887" y="63422"/>
                  </a:moveTo>
                  <a:lnTo>
                    <a:pt x="9250" y="0"/>
                  </a:lnTo>
                  <a:lnTo>
                    <a:pt x="0" y="0"/>
                  </a:lnTo>
                  <a:lnTo>
                    <a:pt x="66235" y="66086"/>
                  </a:lnTo>
                  <a:lnTo>
                    <a:pt x="119999" y="120000"/>
                  </a:lnTo>
                  <a:lnTo>
                    <a:pt x="119999" y="119777"/>
                  </a:lnTo>
                  <a:lnTo>
                    <a:pt x="67887" y="63422"/>
                  </a:lnTo>
                  <a:lnTo>
                    <a:pt x="67887" y="63422"/>
                  </a:lnTo>
                  <a:close/>
                </a:path>
              </a:pathLst>
            </a:custGeom>
            <a:gradFill>
              <a:gsLst>
                <a:gs pos="0">
                  <a:srgbClr val="00005D"/>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 name="Shape 9"/>
            <p:cNvSpPr/>
            <p:nvPr/>
          </p:nvSpPr>
          <p:spPr>
            <a:xfrm>
              <a:off x="0" y="5449887"/>
              <a:ext cx="6410325" cy="303211"/>
            </a:xfrm>
            <a:custGeom>
              <a:avLst/>
              <a:gdLst/>
              <a:ahLst/>
              <a:cxnLst/>
              <a:rect l="0" t="0" r="0" b="0"/>
              <a:pathLst>
                <a:path w="120000" h="120000" extrusionOk="0">
                  <a:moveTo>
                    <a:pt x="0" y="97500"/>
                  </a:moveTo>
                  <a:lnTo>
                    <a:pt x="120000" y="120000"/>
                  </a:lnTo>
                  <a:lnTo>
                    <a:pt x="120000" y="90000"/>
                  </a:lnTo>
                  <a:lnTo>
                    <a:pt x="0" y="0"/>
                  </a:lnTo>
                  <a:lnTo>
                    <a:pt x="0" y="97500"/>
                  </a:lnTo>
                  <a:lnTo>
                    <a:pt x="0" y="97500"/>
                  </a:lnTo>
                  <a:close/>
                </a:path>
              </a:pathLst>
            </a:custGeom>
            <a:gradFill>
              <a:gsLst>
                <a:gs pos="0">
                  <a:srgbClr val="000061"/>
                </a:gs>
                <a:gs pos="100000">
                  <a:schemeClr val="dk1"/>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0" name="Shape 10"/>
            <p:cNvSpPr/>
            <p:nvPr/>
          </p:nvSpPr>
          <p:spPr>
            <a:xfrm>
              <a:off x="6410325" y="5678487"/>
              <a:ext cx="2730500" cy="103186"/>
            </a:xfrm>
            <a:custGeom>
              <a:avLst/>
              <a:gdLst/>
              <a:ahLst/>
              <a:cxnLst/>
              <a:rect l="0" t="0" r="0" b="0"/>
              <a:pathLst>
                <a:path w="120000" h="120000" extrusionOk="0">
                  <a:moveTo>
                    <a:pt x="120000" y="120000"/>
                  </a:moveTo>
                  <a:lnTo>
                    <a:pt x="120000" y="109090"/>
                  </a:lnTo>
                  <a:lnTo>
                    <a:pt x="0" y="0"/>
                  </a:lnTo>
                  <a:lnTo>
                    <a:pt x="0" y="87272"/>
                  </a:lnTo>
                  <a:lnTo>
                    <a:pt x="120000" y="120000"/>
                  </a:lnTo>
                  <a:lnTo>
                    <a:pt x="120000" y="120000"/>
                  </a:lnTo>
                  <a:close/>
                </a:path>
              </a:pathLst>
            </a:custGeom>
            <a:gradFill>
              <a:gsLst>
                <a:gs pos="0">
                  <a:schemeClr val="dk1"/>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1" name="Shape 11"/>
            <p:cNvSpPr/>
            <p:nvPr/>
          </p:nvSpPr>
          <p:spPr>
            <a:xfrm>
              <a:off x="0" y="5915025"/>
              <a:ext cx="7594599" cy="522286"/>
            </a:xfrm>
            <a:custGeom>
              <a:avLst/>
              <a:gdLst/>
              <a:ahLst/>
              <a:cxnLst/>
              <a:rect l="0" t="0" r="0" b="0"/>
              <a:pathLst>
                <a:path w="120000" h="120000" extrusionOk="0">
                  <a:moveTo>
                    <a:pt x="0" y="120000"/>
                  </a:moveTo>
                  <a:lnTo>
                    <a:pt x="120000" y="28085"/>
                  </a:lnTo>
                  <a:lnTo>
                    <a:pt x="120000" y="0"/>
                  </a:lnTo>
                  <a:lnTo>
                    <a:pt x="0" y="39027"/>
                  </a:lnTo>
                  <a:lnTo>
                    <a:pt x="0" y="120000"/>
                  </a:lnTo>
                  <a:lnTo>
                    <a:pt x="0" y="120000"/>
                  </a:lnTo>
                  <a:close/>
                </a:path>
              </a:pathLst>
            </a:custGeom>
            <a:gradFill>
              <a:gsLst>
                <a:gs pos="0">
                  <a:srgbClr val="00007D"/>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 name="Shape 12"/>
            <p:cNvSpPr/>
            <p:nvPr/>
          </p:nvSpPr>
          <p:spPr>
            <a:xfrm>
              <a:off x="7594600" y="5876925"/>
              <a:ext cx="1546225" cy="160337"/>
            </a:xfrm>
            <a:custGeom>
              <a:avLst/>
              <a:gdLst/>
              <a:ahLst/>
              <a:cxnLst/>
              <a:rect l="0" t="0" r="0" b="0"/>
              <a:pathLst>
                <a:path w="120000" h="120000" extrusionOk="0">
                  <a:moveTo>
                    <a:pt x="120000" y="57029"/>
                  </a:moveTo>
                  <a:lnTo>
                    <a:pt x="120000" y="0"/>
                  </a:lnTo>
                  <a:lnTo>
                    <a:pt x="0" y="28514"/>
                  </a:lnTo>
                  <a:lnTo>
                    <a:pt x="0" y="120000"/>
                  </a:lnTo>
                  <a:lnTo>
                    <a:pt x="120000" y="57029"/>
                  </a:lnTo>
                  <a:lnTo>
                    <a:pt x="120000" y="57029"/>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 name="Shape 13"/>
            <p:cNvSpPr/>
            <p:nvPr/>
          </p:nvSpPr>
          <p:spPr>
            <a:xfrm>
              <a:off x="5745162" y="6056312"/>
              <a:ext cx="3395661" cy="314324"/>
            </a:xfrm>
            <a:custGeom>
              <a:avLst/>
              <a:gdLst/>
              <a:ahLst/>
              <a:cxnLst/>
              <a:rect l="0" t="0" r="0" b="0"/>
              <a:pathLst>
                <a:path w="120000" h="120000" extrusionOk="0">
                  <a:moveTo>
                    <a:pt x="120000" y="0"/>
                  </a:moveTo>
                  <a:lnTo>
                    <a:pt x="0" y="94545"/>
                  </a:lnTo>
                  <a:lnTo>
                    <a:pt x="0" y="119999"/>
                  </a:lnTo>
                  <a:lnTo>
                    <a:pt x="120000" y="0"/>
                  </a:lnTo>
                  <a:lnTo>
                    <a:pt x="120000" y="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 name="Shape 14"/>
            <p:cNvSpPr/>
            <p:nvPr/>
          </p:nvSpPr>
          <p:spPr>
            <a:xfrm>
              <a:off x="0" y="6303962"/>
              <a:ext cx="5745161" cy="552449"/>
            </a:xfrm>
            <a:custGeom>
              <a:avLst/>
              <a:gdLst/>
              <a:ahLst/>
              <a:cxnLst/>
              <a:rect l="0" t="0" r="0" b="0"/>
              <a:pathLst>
                <a:path w="120000" h="120000" extrusionOk="0">
                  <a:moveTo>
                    <a:pt x="0" y="120000"/>
                  </a:moveTo>
                  <a:lnTo>
                    <a:pt x="10300" y="120000"/>
                  </a:lnTo>
                  <a:lnTo>
                    <a:pt x="120000" y="14482"/>
                  </a:lnTo>
                  <a:lnTo>
                    <a:pt x="120000" y="0"/>
                  </a:lnTo>
                  <a:lnTo>
                    <a:pt x="0" y="91034"/>
                  </a:lnTo>
                  <a:lnTo>
                    <a:pt x="0" y="120000"/>
                  </a:lnTo>
                  <a:lnTo>
                    <a:pt x="0" y="120000"/>
                  </a:lnTo>
                  <a:close/>
                </a:path>
              </a:pathLst>
            </a:custGeom>
            <a:gradFill>
              <a:gsLst>
                <a:gs pos="0">
                  <a:srgbClr val="00006F"/>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 name="Shape 15"/>
            <p:cNvSpPr/>
            <p:nvPr/>
          </p:nvSpPr>
          <p:spPr>
            <a:xfrm>
              <a:off x="3328987" y="6418262"/>
              <a:ext cx="3990975" cy="438150"/>
            </a:xfrm>
            <a:custGeom>
              <a:avLst/>
              <a:gdLst/>
              <a:ahLst/>
              <a:cxnLst/>
              <a:rect l="0" t="0" r="0" b="0"/>
              <a:pathLst>
                <a:path w="120000" h="120000" extrusionOk="0">
                  <a:moveTo>
                    <a:pt x="104028" y="120000"/>
                  </a:moveTo>
                  <a:lnTo>
                    <a:pt x="120000" y="88695"/>
                  </a:lnTo>
                  <a:lnTo>
                    <a:pt x="107747" y="0"/>
                  </a:lnTo>
                  <a:lnTo>
                    <a:pt x="0" y="120000"/>
                  </a:lnTo>
                  <a:lnTo>
                    <a:pt x="104028" y="120000"/>
                  </a:lnTo>
                  <a:lnTo>
                    <a:pt x="104028" y="12000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6" name="Shape 16"/>
            <p:cNvSpPr/>
            <p:nvPr/>
          </p:nvSpPr>
          <p:spPr>
            <a:xfrm>
              <a:off x="6911975" y="6142037"/>
              <a:ext cx="2228850" cy="600075"/>
            </a:xfrm>
            <a:custGeom>
              <a:avLst/>
              <a:gdLst/>
              <a:ahLst/>
              <a:cxnLst/>
              <a:rect l="0" t="0" r="0" b="0"/>
              <a:pathLst>
                <a:path w="120000" h="120000" extrusionOk="0">
                  <a:moveTo>
                    <a:pt x="120000" y="40000"/>
                  </a:moveTo>
                  <a:lnTo>
                    <a:pt x="120000" y="0"/>
                  </a:lnTo>
                  <a:lnTo>
                    <a:pt x="0" y="55238"/>
                  </a:lnTo>
                  <a:lnTo>
                    <a:pt x="21950" y="120000"/>
                  </a:lnTo>
                  <a:lnTo>
                    <a:pt x="120000" y="40000"/>
                  </a:lnTo>
                  <a:lnTo>
                    <a:pt x="120000" y="40000"/>
                  </a:lnTo>
                  <a:close/>
                </a:path>
              </a:pathLst>
            </a:custGeom>
            <a:gradFill>
              <a:gsLst>
                <a:gs pos="0">
                  <a:schemeClr val="dk2"/>
                </a:gs>
                <a:gs pos="100000">
                  <a:srgbClr val="08089C"/>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7" name="Shape 17"/>
            <p:cNvSpPr/>
            <p:nvPr/>
          </p:nvSpPr>
          <p:spPr>
            <a:xfrm>
              <a:off x="7985125" y="5002212"/>
              <a:ext cx="1155700" cy="381000"/>
            </a:xfrm>
            <a:custGeom>
              <a:avLst/>
              <a:gdLst/>
              <a:ahLst/>
              <a:cxnLst/>
              <a:rect l="0" t="0" r="0" b="0"/>
              <a:pathLst>
                <a:path w="120000" h="120000" extrusionOk="0">
                  <a:moveTo>
                    <a:pt x="120000" y="120000"/>
                  </a:moveTo>
                  <a:lnTo>
                    <a:pt x="0" y="0"/>
                  </a:lnTo>
                  <a:lnTo>
                    <a:pt x="0" y="3000"/>
                  </a:lnTo>
                  <a:lnTo>
                    <a:pt x="120000" y="120000"/>
                  </a:lnTo>
                  <a:lnTo>
                    <a:pt x="120000" y="12000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8" name="Shape 18"/>
            <p:cNvSpPr/>
            <p:nvPr/>
          </p:nvSpPr>
          <p:spPr>
            <a:xfrm>
              <a:off x="0" y="2359025"/>
              <a:ext cx="7985125" cy="2652712"/>
            </a:xfrm>
            <a:custGeom>
              <a:avLst/>
              <a:gdLst/>
              <a:ahLst/>
              <a:cxnLst/>
              <a:rect l="0" t="0" r="0" b="0"/>
              <a:pathLst>
                <a:path w="120000" h="120000" extrusionOk="0">
                  <a:moveTo>
                    <a:pt x="0" y="5167"/>
                  </a:moveTo>
                  <a:lnTo>
                    <a:pt x="120000" y="119999"/>
                  </a:lnTo>
                  <a:lnTo>
                    <a:pt x="120000" y="119569"/>
                  </a:lnTo>
                  <a:lnTo>
                    <a:pt x="0" y="0"/>
                  </a:lnTo>
                  <a:lnTo>
                    <a:pt x="0" y="5167"/>
                  </a:lnTo>
                  <a:lnTo>
                    <a:pt x="0" y="5167"/>
                  </a:lnTo>
                  <a:close/>
                </a:path>
              </a:pathLst>
            </a:custGeom>
            <a:gradFill>
              <a:gsLst>
                <a:gs pos="0">
                  <a:srgbClr val="000053"/>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9" name="Shape 19"/>
            <p:cNvSpPr/>
            <p:nvPr/>
          </p:nvSpPr>
          <p:spPr>
            <a:xfrm>
              <a:off x="7985125" y="4840287"/>
              <a:ext cx="1155700" cy="504824"/>
            </a:xfrm>
            <a:custGeom>
              <a:avLst/>
              <a:gdLst/>
              <a:ahLst/>
              <a:cxnLst/>
              <a:rect l="0" t="0" r="0" b="0"/>
              <a:pathLst>
                <a:path w="120000" h="120000" extrusionOk="0">
                  <a:moveTo>
                    <a:pt x="120000" y="120000"/>
                  </a:moveTo>
                  <a:lnTo>
                    <a:pt x="120000" y="117735"/>
                  </a:lnTo>
                  <a:lnTo>
                    <a:pt x="0" y="0"/>
                  </a:lnTo>
                  <a:lnTo>
                    <a:pt x="0" y="20377"/>
                  </a:lnTo>
                  <a:lnTo>
                    <a:pt x="120000" y="120000"/>
                  </a:lnTo>
                  <a:lnTo>
                    <a:pt x="120000" y="120000"/>
                  </a:lnTo>
                  <a:close/>
                </a:path>
              </a:pathLst>
            </a:custGeom>
            <a:gradFill>
              <a:gsLst>
                <a:gs pos="0">
                  <a:schemeClr val="dk1"/>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0" name="Shape 20"/>
            <p:cNvSpPr/>
            <p:nvPr/>
          </p:nvSpPr>
          <p:spPr>
            <a:xfrm>
              <a:off x="0" y="1454150"/>
              <a:ext cx="7985125" cy="3471862"/>
            </a:xfrm>
            <a:custGeom>
              <a:avLst/>
              <a:gdLst/>
              <a:ahLst/>
              <a:cxnLst/>
              <a:rect l="0" t="0" r="0" b="0"/>
              <a:pathLst>
                <a:path w="120000" h="120000" extrusionOk="0">
                  <a:moveTo>
                    <a:pt x="0" y="21718"/>
                  </a:moveTo>
                  <a:lnTo>
                    <a:pt x="120000" y="120000"/>
                  </a:lnTo>
                  <a:lnTo>
                    <a:pt x="120000" y="117038"/>
                  </a:lnTo>
                  <a:lnTo>
                    <a:pt x="0" y="0"/>
                  </a:lnTo>
                  <a:lnTo>
                    <a:pt x="0" y="21718"/>
                  </a:lnTo>
                  <a:lnTo>
                    <a:pt x="0" y="21718"/>
                  </a:lnTo>
                  <a:close/>
                </a:path>
              </a:pathLst>
            </a:custGeom>
            <a:gradFill>
              <a:gsLst>
                <a:gs pos="0">
                  <a:srgbClr val="000055"/>
                </a:gs>
                <a:gs pos="100000">
                  <a:schemeClr val="dk1"/>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 name="Shape 21"/>
            <p:cNvSpPr/>
            <p:nvPr/>
          </p:nvSpPr>
          <p:spPr>
            <a:xfrm>
              <a:off x="3641725" y="0"/>
              <a:ext cx="5014911" cy="4325937"/>
            </a:xfrm>
            <a:custGeom>
              <a:avLst/>
              <a:gdLst/>
              <a:ahLst/>
              <a:cxnLst/>
              <a:rect l="0" t="0" r="0" b="0"/>
              <a:pathLst>
                <a:path w="120000" h="120000" extrusionOk="0">
                  <a:moveTo>
                    <a:pt x="0" y="0"/>
                  </a:moveTo>
                  <a:lnTo>
                    <a:pt x="119317" y="119999"/>
                  </a:lnTo>
                  <a:lnTo>
                    <a:pt x="120000" y="118987"/>
                  </a:lnTo>
                  <a:lnTo>
                    <a:pt x="3869" y="0"/>
                  </a:lnTo>
                  <a:lnTo>
                    <a:pt x="0" y="0"/>
                  </a:lnTo>
                  <a:lnTo>
                    <a:pt x="0" y="0"/>
                  </a:lnTo>
                  <a:close/>
                </a:path>
              </a:pathLst>
            </a:custGeom>
            <a:gradFill>
              <a:gsLst>
                <a:gs pos="0">
                  <a:srgbClr val="00006B"/>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2" name="Shape 22"/>
            <p:cNvSpPr/>
            <p:nvPr/>
          </p:nvSpPr>
          <p:spPr>
            <a:xfrm>
              <a:off x="8628061" y="4289425"/>
              <a:ext cx="512762" cy="474661"/>
            </a:xfrm>
            <a:custGeom>
              <a:avLst/>
              <a:gdLst/>
              <a:ahLst/>
              <a:cxnLst/>
              <a:rect l="0" t="0" r="0" b="0"/>
              <a:pathLst>
                <a:path w="120000" h="120000" extrusionOk="0">
                  <a:moveTo>
                    <a:pt x="120000" y="120000"/>
                  </a:moveTo>
                  <a:lnTo>
                    <a:pt x="120000" y="105551"/>
                  </a:lnTo>
                  <a:lnTo>
                    <a:pt x="6687" y="0"/>
                  </a:lnTo>
                  <a:lnTo>
                    <a:pt x="0" y="9230"/>
                  </a:lnTo>
                  <a:lnTo>
                    <a:pt x="120000" y="120000"/>
                  </a:lnTo>
                  <a:lnTo>
                    <a:pt x="120000" y="120000"/>
                  </a:lnTo>
                  <a:close/>
                </a:path>
              </a:pathLst>
            </a:custGeom>
            <a:gradFill>
              <a:gsLst>
                <a:gs pos="0">
                  <a:schemeClr val="dk2"/>
                </a:gs>
                <a:gs pos="100000">
                  <a:srgbClr val="0F0F9F"/>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 name="Shape 23"/>
            <p:cNvSpPr/>
            <p:nvPr/>
          </p:nvSpPr>
          <p:spPr>
            <a:xfrm>
              <a:off x="8694736" y="4108450"/>
              <a:ext cx="446086" cy="531811"/>
            </a:xfrm>
            <a:custGeom>
              <a:avLst/>
              <a:gdLst/>
              <a:ahLst/>
              <a:cxnLst/>
              <a:rect l="0" t="0" r="0" b="0"/>
              <a:pathLst>
                <a:path w="120000" h="120000" extrusionOk="0">
                  <a:moveTo>
                    <a:pt x="120000" y="120000"/>
                  </a:moveTo>
                  <a:lnTo>
                    <a:pt x="120000" y="61970"/>
                  </a:lnTo>
                  <a:lnTo>
                    <a:pt x="40996" y="0"/>
                  </a:lnTo>
                  <a:lnTo>
                    <a:pt x="0" y="32238"/>
                  </a:lnTo>
                  <a:lnTo>
                    <a:pt x="120000" y="120000"/>
                  </a:lnTo>
                  <a:lnTo>
                    <a:pt x="120000" y="12000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4" name="Shape 24"/>
            <p:cNvSpPr/>
            <p:nvPr/>
          </p:nvSpPr>
          <p:spPr>
            <a:xfrm>
              <a:off x="3895725" y="0"/>
              <a:ext cx="4951411" cy="4251324"/>
            </a:xfrm>
            <a:custGeom>
              <a:avLst/>
              <a:gdLst/>
              <a:ahLst/>
              <a:cxnLst/>
              <a:rect l="0" t="0" r="0" b="0"/>
              <a:pathLst>
                <a:path w="120000" h="120000" extrusionOk="0">
                  <a:moveTo>
                    <a:pt x="0" y="0"/>
                  </a:moveTo>
                  <a:lnTo>
                    <a:pt x="116310" y="120000"/>
                  </a:lnTo>
                  <a:lnTo>
                    <a:pt x="120000" y="115970"/>
                  </a:lnTo>
                  <a:lnTo>
                    <a:pt x="14721" y="0"/>
                  </a:lnTo>
                  <a:lnTo>
                    <a:pt x="0" y="0"/>
                  </a:lnTo>
                  <a:lnTo>
                    <a:pt x="0" y="0"/>
                  </a:lnTo>
                  <a:close/>
                </a:path>
              </a:pathLst>
            </a:custGeom>
            <a:gradFill>
              <a:gsLst>
                <a:gs pos="0">
                  <a:srgbClr val="000047"/>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5" name="Shape 25"/>
            <p:cNvSpPr/>
            <p:nvPr/>
          </p:nvSpPr>
          <p:spPr>
            <a:xfrm>
              <a:off x="8931275" y="4022725"/>
              <a:ext cx="209549" cy="209549"/>
            </a:xfrm>
            <a:custGeom>
              <a:avLst/>
              <a:gdLst/>
              <a:ahLst/>
              <a:cxnLst/>
              <a:rect l="0" t="0" r="0" b="0"/>
              <a:pathLst>
                <a:path w="120000" h="120000" extrusionOk="0">
                  <a:moveTo>
                    <a:pt x="120000" y="120000"/>
                  </a:moveTo>
                  <a:lnTo>
                    <a:pt x="0" y="0"/>
                  </a:lnTo>
                  <a:lnTo>
                    <a:pt x="0" y="0"/>
                  </a:lnTo>
                  <a:lnTo>
                    <a:pt x="120000" y="120000"/>
                  </a:lnTo>
                  <a:lnTo>
                    <a:pt x="120000" y="120000"/>
                  </a:lnTo>
                  <a:close/>
                </a:path>
              </a:pathLst>
            </a:custGeom>
            <a:solidFill>
              <a:srgbClr val="FF9999"/>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6" name="Shape 26"/>
            <p:cNvSpPr/>
            <p:nvPr/>
          </p:nvSpPr>
          <p:spPr>
            <a:xfrm>
              <a:off x="4940300" y="0"/>
              <a:ext cx="3990975" cy="4022724"/>
            </a:xfrm>
            <a:custGeom>
              <a:avLst/>
              <a:gdLst/>
              <a:ahLst/>
              <a:cxnLst/>
              <a:rect l="0" t="0" r="0" b="0"/>
              <a:pathLst>
                <a:path w="120000" h="120000" extrusionOk="0">
                  <a:moveTo>
                    <a:pt x="0" y="0"/>
                  </a:moveTo>
                  <a:lnTo>
                    <a:pt x="120000" y="120000"/>
                  </a:lnTo>
                  <a:lnTo>
                    <a:pt x="120000" y="120000"/>
                  </a:lnTo>
                  <a:lnTo>
                    <a:pt x="3146" y="0"/>
                  </a:lnTo>
                  <a:lnTo>
                    <a:pt x="0" y="0"/>
                  </a:lnTo>
                  <a:lnTo>
                    <a:pt x="0" y="0"/>
                  </a:lnTo>
                  <a:close/>
                </a:path>
              </a:pathLst>
            </a:custGeom>
            <a:gradFill>
              <a:gsLst>
                <a:gs pos="0">
                  <a:srgbClr val="00004F"/>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 name="Shape 27"/>
            <p:cNvSpPr/>
            <p:nvPr/>
          </p:nvSpPr>
          <p:spPr>
            <a:xfrm>
              <a:off x="5537200" y="0"/>
              <a:ext cx="3489325" cy="3937000"/>
            </a:xfrm>
            <a:custGeom>
              <a:avLst/>
              <a:gdLst/>
              <a:ahLst/>
              <a:cxnLst/>
              <a:rect l="0" t="0" r="0" b="0"/>
              <a:pathLst>
                <a:path w="120000" h="120000" extrusionOk="0">
                  <a:moveTo>
                    <a:pt x="0" y="0"/>
                  </a:moveTo>
                  <a:lnTo>
                    <a:pt x="119345" y="120000"/>
                  </a:lnTo>
                  <a:lnTo>
                    <a:pt x="120000" y="119709"/>
                  </a:lnTo>
                  <a:lnTo>
                    <a:pt x="17290" y="0"/>
                  </a:lnTo>
                  <a:lnTo>
                    <a:pt x="0" y="0"/>
                  </a:lnTo>
                  <a:lnTo>
                    <a:pt x="0" y="0"/>
                  </a:lnTo>
                  <a:close/>
                </a:path>
              </a:pathLst>
            </a:custGeom>
            <a:gradFill>
              <a:gsLst>
                <a:gs pos="0">
                  <a:srgbClr val="000065"/>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8" name="Shape 28"/>
            <p:cNvSpPr/>
            <p:nvPr/>
          </p:nvSpPr>
          <p:spPr>
            <a:xfrm>
              <a:off x="9007475" y="3927475"/>
              <a:ext cx="133349" cy="152399"/>
            </a:xfrm>
            <a:custGeom>
              <a:avLst/>
              <a:gdLst/>
              <a:ahLst/>
              <a:cxnLst/>
              <a:rect l="0" t="0" r="0" b="0"/>
              <a:pathLst>
                <a:path w="120000" h="120000" extrusionOk="0">
                  <a:moveTo>
                    <a:pt x="120000" y="120000"/>
                  </a:moveTo>
                  <a:lnTo>
                    <a:pt x="120000" y="112500"/>
                  </a:lnTo>
                  <a:lnTo>
                    <a:pt x="17142" y="0"/>
                  </a:lnTo>
                  <a:lnTo>
                    <a:pt x="0" y="7500"/>
                  </a:lnTo>
                  <a:lnTo>
                    <a:pt x="120000" y="120000"/>
                  </a:lnTo>
                  <a:lnTo>
                    <a:pt x="120000" y="120000"/>
                  </a:lnTo>
                  <a:close/>
                </a:path>
              </a:pathLst>
            </a:custGeom>
            <a:gradFill>
              <a:gsLst>
                <a:gs pos="0">
                  <a:schemeClr val="dk2"/>
                </a:gs>
                <a:gs pos="100000">
                  <a:srgbClr val="1717A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 name="Shape 29"/>
            <p:cNvSpPr/>
            <p:nvPr/>
          </p:nvSpPr>
          <p:spPr>
            <a:xfrm>
              <a:off x="8894761" y="1349375"/>
              <a:ext cx="246062" cy="819150"/>
            </a:xfrm>
            <a:custGeom>
              <a:avLst/>
              <a:gdLst/>
              <a:ahLst/>
              <a:cxnLst/>
              <a:rect l="0" t="0" r="0" b="0"/>
              <a:pathLst>
                <a:path w="120000" h="120000" extrusionOk="0">
                  <a:moveTo>
                    <a:pt x="120000" y="120000"/>
                  </a:moveTo>
                  <a:lnTo>
                    <a:pt x="120000" y="47441"/>
                  </a:lnTo>
                  <a:lnTo>
                    <a:pt x="59612" y="0"/>
                  </a:lnTo>
                  <a:lnTo>
                    <a:pt x="0" y="44651"/>
                  </a:lnTo>
                  <a:lnTo>
                    <a:pt x="120000" y="120000"/>
                  </a:lnTo>
                  <a:lnTo>
                    <a:pt x="120000" y="120000"/>
                  </a:lnTo>
                  <a:close/>
                </a:path>
              </a:pathLst>
            </a:custGeom>
            <a:solidFill>
              <a:schemeClr val="dk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0" name="Shape 30"/>
            <p:cNvSpPr/>
            <p:nvPr/>
          </p:nvSpPr>
          <p:spPr>
            <a:xfrm>
              <a:off x="8107361" y="0"/>
              <a:ext cx="909637" cy="1654174"/>
            </a:xfrm>
            <a:custGeom>
              <a:avLst/>
              <a:gdLst/>
              <a:ahLst/>
              <a:cxnLst/>
              <a:rect l="0" t="0" r="0" b="0"/>
              <a:pathLst>
                <a:path w="120000" h="120000" extrusionOk="0">
                  <a:moveTo>
                    <a:pt x="0" y="0"/>
                  </a:moveTo>
                  <a:lnTo>
                    <a:pt x="103902" y="120000"/>
                  </a:lnTo>
                  <a:lnTo>
                    <a:pt x="120000" y="97909"/>
                  </a:lnTo>
                  <a:lnTo>
                    <a:pt x="52473" y="0"/>
                  </a:lnTo>
                  <a:lnTo>
                    <a:pt x="0" y="0"/>
                  </a:lnTo>
                  <a:lnTo>
                    <a:pt x="0" y="0"/>
                  </a:lnTo>
                  <a:close/>
                </a:path>
              </a:pathLst>
            </a:custGeom>
            <a:gradFill>
              <a:gsLst>
                <a:gs pos="0">
                  <a:srgbClr val="000055"/>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1" name="Shape 31"/>
            <p:cNvSpPr/>
            <p:nvPr/>
          </p:nvSpPr>
          <p:spPr>
            <a:xfrm>
              <a:off x="8589961" y="0"/>
              <a:ext cx="541337" cy="1263650"/>
            </a:xfrm>
            <a:custGeom>
              <a:avLst/>
              <a:gdLst/>
              <a:ahLst/>
              <a:cxnLst/>
              <a:rect l="0" t="0" r="0" b="0"/>
              <a:pathLst>
                <a:path w="120000" h="120000" extrusionOk="0">
                  <a:moveTo>
                    <a:pt x="50674" y="0"/>
                  </a:moveTo>
                  <a:lnTo>
                    <a:pt x="0" y="0"/>
                  </a:lnTo>
                  <a:lnTo>
                    <a:pt x="100997" y="120000"/>
                  </a:lnTo>
                  <a:lnTo>
                    <a:pt x="119999" y="98318"/>
                  </a:lnTo>
                  <a:lnTo>
                    <a:pt x="50674" y="0"/>
                  </a:lnTo>
                  <a:lnTo>
                    <a:pt x="50674" y="0"/>
                  </a:lnTo>
                  <a:close/>
                </a:path>
              </a:pathLst>
            </a:custGeom>
            <a:gradFill>
              <a:gsLst>
                <a:gs pos="0">
                  <a:srgbClr val="000059"/>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2" name="Shape 32"/>
            <p:cNvSpPr/>
            <p:nvPr/>
          </p:nvSpPr>
          <p:spPr>
            <a:xfrm>
              <a:off x="9045575" y="1036637"/>
              <a:ext cx="95250" cy="493711"/>
            </a:xfrm>
            <a:custGeom>
              <a:avLst/>
              <a:gdLst/>
              <a:ahLst/>
              <a:cxnLst/>
              <a:rect l="0" t="0" r="0" b="0"/>
              <a:pathLst>
                <a:path w="120000" h="120000" extrusionOk="0">
                  <a:moveTo>
                    <a:pt x="0" y="55384"/>
                  </a:moveTo>
                  <a:lnTo>
                    <a:pt x="120000" y="120000"/>
                  </a:lnTo>
                  <a:lnTo>
                    <a:pt x="120000" y="2307"/>
                  </a:lnTo>
                  <a:lnTo>
                    <a:pt x="108000" y="0"/>
                  </a:lnTo>
                  <a:lnTo>
                    <a:pt x="0" y="55384"/>
                  </a:lnTo>
                  <a:lnTo>
                    <a:pt x="0" y="55384"/>
                  </a:lnTo>
                  <a:close/>
                </a:path>
              </a:pathLst>
            </a:custGeom>
            <a:solidFill>
              <a:schemeClr val="dk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3" name="Shape 33"/>
            <p:cNvSpPr/>
            <p:nvPr/>
          </p:nvSpPr>
          <p:spPr>
            <a:xfrm>
              <a:off x="3175" y="2541586"/>
              <a:ext cx="9131300" cy="2959100"/>
            </a:xfrm>
            <a:custGeom>
              <a:avLst/>
              <a:gdLst/>
              <a:ahLst/>
              <a:cxnLst/>
              <a:rect l="0" t="0" r="0" b="0"/>
              <a:pathLst>
                <a:path w="120000" h="120000" extrusionOk="0">
                  <a:moveTo>
                    <a:pt x="0" y="23884"/>
                  </a:moveTo>
                  <a:lnTo>
                    <a:pt x="120000" y="120000"/>
                  </a:lnTo>
                  <a:lnTo>
                    <a:pt x="120000" y="118068"/>
                  </a:lnTo>
                  <a:lnTo>
                    <a:pt x="0" y="0"/>
                  </a:lnTo>
                  <a:lnTo>
                    <a:pt x="0" y="23884"/>
                  </a:lnTo>
                  <a:lnTo>
                    <a:pt x="0" y="23884"/>
                  </a:lnTo>
                  <a:close/>
                </a:path>
              </a:pathLst>
            </a:custGeom>
            <a:gradFill>
              <a:gsLst>
                <a:gs pos="0">
                  <a:srgbClr val="000061"/>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 name="Shape 34"/>
            <p:cNvSpPr/>
            <p:nvPr/>
          </p:nvSpPr>
          <p:spPr>
            <a:xfrm>
              <a:off x="9134475" y="5529262"/>
              <a:ext cx="9524" cy="9524"/>
            </a:xfrm>
            <a:custGeom>
              <a:avLst/>
              <a:gdLst/>
              <a:ahLst/>
              <a:cxnLst/>
              <a:rect l="0" t="0" r="0" b="0"/>
              <a:pathLst>
                <a:path w="120000" h="120000" extrusionOk="0">
                  <a:moveTo>
                    <a:pt x="120000" y="120000"/>
                  </a:moveTo>
                  <a:lnTo>
                    <a:pt x="0" y="0"/>
                  </a:lnTo>
                  <a:lnTo>
                    <a:pt x="0" y="120000"/>
                  </a:lnTo>
                  <a:lnTo>
                    <a:pt x="120000" y="120000"/>
                  </a:lnTo>
                  <a:lnTo>
                    <a:pt x="120000" y="120000"/>
                  </a:lnTo>
                  <a:close/>
                </a:path>
              </a:pathLst>
            </a:custGeom>
            <a:solidFill>
              <a:srgbClr val="18FF00"/>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5" name="Shape 35"/>
            <p:cNvSpPr/>
            <p:nvPr/>
          </p:nvSpPr>
          <p:spPr>
            <a:xfrm>
              <a:off x="3175" y="3416300"/>
              <a:ext cx="9131300" cy="2122487"/>
            </a:xfrm>
            <a:custGeom>
              <a:avLst/>
              <a:gdLst/>
              <a:ahLst/>
              <a:cxnLst/>
              <a:rect l="0" t="0" r="0" b="0"/>
              <a:pathLst>
                <a:path w="120000" h="120000" extrusionOk="0">
                  <a:moveTo>
                    <a:pt x="0" y="32849"/>
                  </a:moveTo>
                  <a:lnTo>
                    <a:pt x="120000" y="120000"/>
                  </a:lnTo>
                  <a:lnTo>
                    <a:pt x="120000" y="119461"/>
                  </a:lnTo>
                  <a:lnTo>
                    <a:pt x="0" y="0"/>
                  </a:lnTo>
                  <a:lnTo>
                    <a:pt x="0" y="32849"/>
                  </a:lnTo>
                  <a:lnTo>
                    <a:pt x="0" y="32849"/>
                  </a:lnTo>
                  <a:close/>
                </a:path>
              </a:pathLst>
            </a:custGeom>
            <a:gradFill>
              <a:gsLst>
                <a:gs pos="0">
                  <a:srgbClr val="00005D"/>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 name="Shape 36"/>
            <p:cNvSpPr/>
            <p:nvPr/>
          </p:nvSpPr>
          <p:spPr>
            <a:xfrm>
              <a:off x="3175" y="5043487"/>
              <a:ext cx="9131300" cy="657224"/>
            </a:xfrm>
            <a:custGeom>
              <a:avLst/>
              <a:gdLst/>
              <a:ahLst/>
              <a:cxnLst/>
              <a:rect l="0" t="0" r="0" b="0"/>
              <a:pathLst>
                <a:path w="120000" h="120000" extrusionOk="0">
                  <a:moveTo>
                    <a:pt x="0" y="13913"/>
                  </a:moveTo>
                  <a:lnTo>
                    <a:pt x="120000" y="120000"/>
                  </a:lnTo>
                  <a:lnTo>
                    <a:pt x="120000" y="116521"/>
                  </a:lnTo>
                  <a:lnTo>
                    <a:pt x="0" y="0"/>
                  </a:lnTo>
                  <a:lnTo>
                    <a:pt x="0" y="13913"/>
                  </a:lnTo>
                  <a:lnTo>
                    <a:pt x="0" y="13913"/>
                  </a:lnTo>
                  <a:close/>
                </a:path>
              </a:pathLst>
            </a:custGeom>
            <a:gradFill>
              <a:gsLst>
                <a:gs pos="0">
                  <a:srgbClr val="000082"/>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 name="Shape 37"/>
            <p:cNvSpPr/>
            <p:nvPr/>
          </p:nvSpPr>
          <p:spPr>
            <a:xfrm>
              <a:off x="2058986" y="0"/>
              <a:ext cx="7075487" cy="5043487"/>
            </a:xfrm>
            <a:custGeom>
              <a:avLst/>
              <a:gdLst/>
              <a:ahLst/>
              <a:cxnLst/>
              <a:rect l="0" t="0" r="0" b="0"/>
              <a:pathLst>
                <a:path w="120000" h="120000" extrusionOk="0">
                  <a:moveTo>
                    <a:pt x="0" y="0"/>
                  </a:moveTo>
                  <a:lnTo>
                    <a:pt x="120000" y="119999"/>
                  </a:lnTo>
                  <a:lnTo>
                    <a:pt x="120000" y="119093"/>
                  </a:lnTo>
                  <a:lnTo>
                    <a:pt x="3372" y="0"/>
                  </a:lnTo>
                  <a:lnTo>
                    <a:pt x="0" y="0"/>
                  </a:lnTo>
                  <a:lnTo>
                    <a:pt x="0" y="0"/>
                  </a:lnTo>
                  <a:close/>
                </a:path>
              </a:pathLst>
            </a:custGeom>
            <a:gradFill>
              <a:gsLst>
                <a:gs pos="0">
                  <a:srgbClr val="00004A"/>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8" name="Shape 38"/>
            <p:cNvSpPr/>
            <p:nvPr/>
          </p:nvSpPr>
          <p:spPr>
            <a:xfrm>
              <a:off x="5272087" y="0"/>
              <a:ext cx="3862387" cy="4149724"/>
            </a:xfrm>
            <a:custGeom>
              <a:avLst/>
              <a:gdLst/>
              <a:ahLst/>
              <a:cxnLst/>
              <a:rect l="0" t="0" r="0" b="0"/>
              <a:pathLst>
                <a:path w="120000" h="120000" extrusionOk="0">
                  <a:moveTo>
                    <a:pt x="0" y="0"/>
                  </a:moveTo>
                  <a:lnTo>
                    <a:pt x="119999" y="120000"/>
                  </a:lnTo>
                  <a:lnTo>
                    <a:pt x="119999" y="119724"/>
                  </a:lnTo>
                  <a:lnTo>
                    <a:pt x="3261" y="0"/>
                  </a:lnTo>
                  <a:lnTo>
                    <a:pt x="0" y="0"/>
                  </a:lnTo>
                  <a:lnTo>
                    <a:pt x="0" y="0"/>
                  </a:lnTo>
                  <a:close/>
                </a:path>
              </a:pathLst>
            </a:custGeom>
            <a:gradFill>
              <a:gsLst>
                <a:gs pos="0">
                  <a:srgbClr val="000082"/>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 name="Shape 39"/>
            <p:cNvSpPr/>
            <p:nvPr/>
          </p:nvSpPr>
          <p:spPr>
            <a:xfrm>
              <a:off x="6270625" y="0"/>
              <a:ext cx="2863849" cy="3911599"/>
            </a:xfrm>
            <a:custGeom>
              <a:avLst/>
              <a:gdLst/>
              <a:ahLst/>
              <a:cxnLst/>
              <a:rect l="0" t="0" r="0" b="0"/>
              <a:pathLst>
                <a:path w="120000" h="120000" extrusionOk="0">
                  <a:moveTo>
                    <a:pt x="32333" y="0"/>
                  </a:moveTo>
                  <a:lnTo>
                    <a:pt x="0" y="0"/>
                  </a:lnTo>
                  <a:lnTo>
                    <a:pt x="120000" y="120000"/>
                  </a:lnTo>
                  <a:lnTo>
                    <a:pt x="120000" y="109480"/>
                  </a:lnTo>
                  <a:lnTo>
                    <a:pt x="119600" y="109480"/>
                  </a:lnTo>
                  <a:lnTo>
                    <a:pt x="32333" y="0"/>
                  </a:lnTo>
                  <a:lnTo>
                    <a:pt x="32333" y="0"/>
                  </a:lnTo>
                  <a:close/>
                </a:path>
              </a:pathLst>
            </a:custGeom>
            <a:gradFill>
              <a:gsLst>
                <a:gs pos="0">
                  <a:srgbClr val="000065"/>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0" name="Shape 40"/>
            <p:cNvSpPr/>
            <p:nvPr/>
          </p:nvSpPr>
          <p:spPr>
            <a:xfrm>
              <a:off x="7173911" y="0"/>
              <a:ext cx="1960561" cy="3292474"/>
            </a:xfrm>
            <a:custGeom>
              <a:avLst/>
              <a:gdLst/>
              <a:ahLst/>
              <a:cxnLst/>
              <a:rect l="0" t="0" r="0" b="0"/>
              <a:pathLst>
                <a:path w="120000" h="120000" extrusionOk="0">
                  <a:moveTo>
                    <a:pt x="0" y="0"/>
                  </a:moveTo>
                  <a:lnTo>
                    <a:pt x="120000" y="120000"/>
                  </a:lnTo>
                  <a:lnTo>
                    <a:pt x="120000" y="117917"/>
                  </a:lnTo>
                  <a:lnTo>
                    <a:pt x="4090" y="0"/>
                  </a:lnTo>
                  <a:lnTo>
                    <a:pt x="0" y="0"/>
                  </a:lnTo>
                  <a:lnTo>
                    <a:pt x="0" y="0"/>
                  </a:lnTo>
                  <a:close/>
                </a:path>
              </a:pathLst>
            </a:custGeom>
            <a:gradFill>
              <a:gsLst>
                <a:gs pos="0">
                  <a:srgbClr val="000058"/>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1" name="Shape 41"/>
            <p:cNvSpPr/>
            <p:nvPr/>
          </p:nvSpPr>
          <p:spPr>
            <a:xfrm>
              <a:off x="7451725" y="0"/>
              <a:ext cx="1682749" cy="3073399"/>
            </a:xfrm>
            <a:custGeom>
              <a:avLst/>
              <a:gdLst/>
              <a:ahLst/>
              <a:cxnLst/>
              <a:rect l="0" t="0" r="0" b="0"/>
              <a:pathLst>
                <a:path w="120000" h="120000" extrusionOk="0">
                  <a:moveTo>
                    <a:pt x="0" y="0"/>
                  </a:moveTo>
                  <a:lnTo>
                    <a:pt x="120000" y="120000"/>
                  </a:lnTo>
                  <a:lnTo>
                    <a:pt x="120000" y="119628"/>
                  </a:lnTo>
                  <a:lnTo>
                    <a:pt x="6124" y="0"/>
                  </a:lnTo>
                  <a:lnTo>
                    <a:pt x="0" y="0"/>
                  </a:lnTo>
                  <a:lnTo>
                    <a:pt x="0" y="0"/>
                  </a:lnTo>
                  <a:close/>
                </a:path>
              </a:pathLst>
            </a:custGeom>
            <a:gradFill>
              <a:gsLst>
                <a:gs pos="0">
                  <a:srgbClr val="00006F"/>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2" name="Shape 42"/>
            <p:cNvSpPr/>
            <p:nvPr/>
          </p:nvSpPr>
          <p:spPr>
            <a:xfrm>
              <a:off x="7907336" y="0"/>
              <a:ext cx="1227136" cy="2360611"/>
            </a:xfrm>
            <a:custGeom>
              <a:avLst/>
              <a:gdLst/>
              <a:ahLst/>
              <a:cxnLst/>
              <a:rect l="0" t="0" r="0" b="0"/>
              <a:pathLst>
                <a:path w="120000" h="120000" extrusionOk="0">
                  <a:moveTo>
                    <a:pt x="119999" y="115642"/>
                  </a:moveTo>
                  <a:lnTo>
                    <a:pt x="6536" y="0"/>
                  </a:lnTo>
                  <a:lnTo>
                    <a:pt x="0" y="0"/>
                  </a:lnTo>
                  <a:lnTo>
                    <a:pt x="119999" y="120000"/>
                  </a:lnTo>
                  <a:lnTo>
                    <a:pt x="119999" y="115642"/>
                  </a:lnTo>
                  <a:lnTo>
                    <a:pt x="119999" y="115642"/>
                  </a:lnTo>
                  <a:close/>
                </a:path>
              </a:pathLst>
            </a:custGeom>
            <a:gradFill>
              <a:gsLst>
                <a:gs pos="0">
                  <a:srgbClr val="000079"/>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43" name="Shape 43"/>
            <p:cNvGrpSpPr/>
            <p:nvPr/>
          </p:nvGrpSpPr>
          <p:grpSpPr>
            <a:xfrm>
              <a:off x="0" y="2590800"/>
              <a:ext cx="9140824" cy="2949574"/>
              <a:chOff x="0" y="2590800"/>
              <a:chExt cx="9140824" cy="2949574"/>
            </a:xfrm>
          </p:grpSpPr>
          <p:sp>
            <p:nvSpPr>
              <p:cNvPr id="44" name="Shape 44"/>
              <p:cNvSpPr/>
              <p:nvPr/>
            </p:nvSpPr>
            <p:spPr>
              <a:xfrm>
                <a:off x="0" y="2590800"/>
                <a:ext cx="5826124" cy="2084387"/>
              </a:xfrm>
              <a:custGeom>
                <a:avLst/>
                <a:gdLst/>
                <a:ahLst/>
                <a:cxnLst/>
                <a:rect l="0" t="0" r="0" b="0"/>
                <a:pathLst>
                  <a:path w="120000" h="120000" extrusionOk="0">
                    <a:moveTo>
                      <a:pt x="0" y="0"/>
                    </a:moveTo>
                    <a:lnTo>
                      <a:pt x="0" y="33450"/>
                    </a:lnTo>
                    <a:lnTo>
                      <a:pt x="119212" y="120000"/>
                    </a:lnTo>
                    <a:lnTo>
                      <a:pt x="119606" y="112871"/>
                    </a:lnTo>
                    <a:lnTo>
                      <a:pt x="120000" y="106290"/>
                    </a:lnTo>
                    <a:lnTo>
                      <a:pt x="0" y="0"/>
                    </a:lnTo>
                    <a:lnTo>
                      <a:pt x="0" y="0"/>
                    </a:lnTo>
                    <a:close/>
                  </a:path>
                </a:pathLst>
              </a:custGeom>
              <a:gradFill>
                <a:gsLst>
                  <a:gs pos="0">
                    <a:srgbClr val="00006F"/>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5" name="Shape 45"/>
              <p:cNvSpPr/>
              <p:nvPr/>
            </p:nvSpPr>
            <p:spPr>
              <a:xfrm>
                <a:off x="5788025" y="4437062"/>
                <a:ext cx="3352799" cy="1103312"/>
              </a:xfrm>
              <a:custGeom>
                <a:avLst/>
                <a:gdLst/>
                <a:ahLst/>
                <a:cxnLst/>
                <a:rect l="0" t="0" r="0" b="0"/>
                <a:pathLst>
                  <a:path w="120000" h="120000" extrusionOk="0">
                    <a:moveTo>
                      <a:pt x="120000" y="114820"/>
                    </a:moveTo>
                    <a:lnTo>
                      <a:pt x="1368" y="0"/>
                    </a:lnTo>
                    <a:lnTo>
                      <a:pt x="684" y="12431"/>
                    </a:lnTo>
                    <a:lnTo>
                      <a:pt x="0" y="25899"/>
                    </a:lnTo>
                    <a:lnTo>
                      <a:pt x="120000" y="120000"/>
                    </a:lnTo>
                    <a:lnTo>
                      <a:pt x="120000" y="114820"/>
                    </a:lnTo>
                    <a:lnTo>
                      <a:pt x="120000" y="114820"/>
                    </a:lnTo>
                    <a:close/>
                  </a:path>
                </a:pathLst>
              </a:custGeom>
              <a:gradFill>
                <a:gsLst>
                  <a:gs pos="0">
                    <a:schemeClr val="dk2"/>
                  </a:gs>
                  <a:gs pos="100000">
                    <a:srgbClr val="1717A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sp>
        <p:nvSpPr>
          <p:cNvPr id="46" name="Shape 46"/>
          <p:cNvSpPr txBox="1">
            <a:spLocks noGrp="1"/>
          </p:cNvSpPr>
          <p:nvPr>
            <p:ph type="title"/>
          </p:nvPr>
        </p:nvSpPr>
        <p:spPr>
          <a:xfrm>
            <a:off x="457200" y="277812"/>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600200"/>
            <a:ext cx="8229600" cy="4530724"/>
          </a:xfrm>
          <a:prstGeom prst="rect">
            <a:avLst/>
          </a:prstGeom>
          <a:noFill/>
          <a:ln>
            <a:noFill/>
          </a:ln>
        </p:spPr>
        <p:txBody>
          <a:bodyPr wrap="square"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0" scaled="0"/>
        </a:gradFill>
        <a:effectLst/>
      </p:bgPr>
    </p:bg>
    <p:spTree>
      <p:nvGrpSpPr>
        <p:cNvPr id="1" name="Shape 57"/>
        <p:cNvGrpSpPr/>
        <p:nvPr/>
      </p:nvGrpSpPr>
      <p:grpSpPr>
        <a:xfrm>
          <a:off x="0" y="0"/>
          <a:ext cx="0" cy="0"/>
          <a:chOff x="0" y="0"/>
          <a:chExt cx="0" cy="0"/>
        </a:xfrm>
      </p:grpSpPr>
      <p:grpSp>
        <p:nvGrpSpPr>
          <p:cNvPr id="58" name="Shape 58"/>
          <p:cNvGrpSpPr/>
          <p:nvPr/>
        </p:nvGrpSpPr>
        <p:grpSpPr>
          <a:xfrm>
            <a:off x="0" y="0"/>
            <a:ext cx="9143999" cy="6856412"/>
            <a:chOff x="0" y="0"/>
            <a:chExt cx="9143999" cy="6856412"/>
          </a:xfrm>
        </p:grpSpPr>
        <p:sp>
          <p:nvSpPr>
            <p:cNvPr id="59" name="Shape 59"/>
            <p:cNvSpPr/>
            <p:nvPr/>
          </p:nvSpPr>
          <p:spPr>
            <a:xfrm>
              <a:off x="0" y="19050"/>
              <a:ext cx="9140825" cy="5195886"/>
            </a:xfrm>
            <a:custGeom>
              <a:avLst/>
              <a:gdLst/>
              <a:ahLst/>
              <a:cxnLst/>
              <a:rect l="0" t="0" r="0" b="0"/>
              <a:pathLst>
                <a:path w="120000" h="120000" extrusionOk="0">
                  <a:moveTo>
                    <a:pt x="66752" y="66581"/>
                  </a:moveTo>
                  <a:lnTo>
                    <a:pt x="0" y="0"/>
                  </a:lnTo>
                  <a:lnTo>
                    <a:pt x="0" y="19138"/>
                  </a:lnTo>
                  <a:lnTo>
                    <a:pt x="63491" y="72520"/>
                  </a:lnTo>
                  <a:lnTo>
                    <a:pt x="120000" y="120000"/>
                  </a:lnTo>
                  <a:lnTo>
                    <a:pt x="120000" y="119780"/>
                  </a:lnTo>
                  <a:lnTo>
                    <a:pt x="66752" y="66581"/>
                  </a:lnTo>
                  <a:lnTo>
                    <a:pt x="66752" y="66581"/>
                  </a:lnTo>
                  <a:close/>
                </a:path>
              </a:pathLst>
            </a:custGeom>
            <a:gradFill>
              <a:gsLst>
                <a:gs pos="0">
                  <a:srgbClr val="000051"/>
                </a:gs>
                <a:gs pos="100000">
                  <a:schemeClr val="dk1"/>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0" name="Shape 60"/>
            <p:cNvSpPr/>
            <p:nvPr/>
          </p:nvSpPr>
          <p:spPr>
            <a:xfrm>
              <a:off x="236537" y="0"/>
              <a:ext cx="8904287" cy="5148262"/>
            </a:xfrm>
            <a:custGeom>
              <a:avLst/>
              <a:gdLst/>
              <a:ahLst/>
              <a:cxnLst/>
              <a:rect l="0" t="0" r="0" b="0"/>
              <a:pathLst>
                <a:path w="120000" h="120000" extrusionOk="0">
                  <a:moveTo>
                    <a:pt x="67887" y="63422"/>
                  </a:moveTo>
                  <a:lnTo>
                    <a:pt x="9250" y="0"/>
                  </a:lnTo>
                  <a:lnTo>
                    <a:pt x="0" y="0"/>
                  </a:lnTo>
                  <a:lnTo>
                    <a:pt x="66235" y="66086"/>
                  </a:lnTo>
                  <a:lnTo>
                    <a:pt x="119999" y="120000"/>
                  </a:lnTo>
                  <a:lnTo>
                    <a:pt x="119999" y="119777"/>
                  </a:lnTo>
                  <a:lnTo>
                    <a:pt x="67887" y="63422"/>
                  </a:lnTo>
                  <a:lnTo>
                    <a:pt x="67887" y="63422"/>
                  </a:lnTo>
                  <a:close/>
                </a:path>
              </a:pathLst>
            </a:custGeom>
            <a:gradFill>
              <a:gsLst>
                <a:gs pos="0">
                  <a:srgbClr val="00005D"/>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1" name="Shape 61"/>
            <p:cNvSpPr/>
            <p:nvPr/>
          </p:nvSpPr>
          <p:spPr>
            <a:xfrm>
              <a:off x="0" y="5449887"/>
              <a:ext cx="6410325" cy="303211"/>
            </a:xfrm>
            <a:custGeom>
              <a:avLst/>
              <a:gdLst/>
              <a:ahLst/>
              <a:cxnLst/>
              <a:rect l="0" t="0" r="0" b="0"/>
              <a:pathLst>
                <a:path w="120000" h="120000" extrusionOk="0">
                  <a:moveTo>
                    <a:pt x="0" y="97500"/>
                  </a:moveTo>
                  <a:lnTo>
                    <a:pt x="120000" y="120000"/>
                  </a:lnTo>
                  <a:lnTo>
                    <a:pt x="120000" y="90000"/>
                  </a:lnTo>
                  <a:lnTo>
                    <a:pt x="0" y="0"/>
                  </a:lnTo>
                  <a:lnTo>
                    <a:pt x="0" y="97500"/>
                  </a:lnTo>
                  <a:lnTo>
                    <a:pt x="0" y="97500"/>
                  </a:lnTo>
                  <a:close/>
                </a:path>
              </a:pathLst>
            </a:custGeom>
            <a:gradFill>
              <a:gsLst>
                <a:gs pos="0">
                  <a:srgbClr val="000061"/>
                </a:gs>
                <a:gs pos="100000">
                  <a:schemeClr val="dk1"/>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2" name="Shape 62"/>
            <p:cNvSpPr/>
            <p:nvPr/>
          </p:nvSpPr>
          <p:spPr>
            <a:xfrm>
              <a:off x="6410325" y="5678487"/>
              <a:ext cx="2730500" cy="103186"/>
            </a:xfrm>
            <a:custGeom>
              <a:avLst/>
              <a:gdLst/>
              <a:ahLst/>
              <a:cxnLst/>
              <a:rect l="0" t="0" r="0" b="0"/>
              <a:pathLst>
                <a:path w="120000" h="120000" extrusionOk="0">
                  <a:moveTo>
                    <a:pt x="120000" y="120000"/>
                  </a:moveTo>
                  <a:lnTo>
                    <a:pt x="120000" y="109090"/>
                  </a:lnTo>
                  <a:lnTo>
                    <a:pt x="0" y="0"/>
                  </a:lnTo>
                  <a:lnTo>
                    <a:pt x="0" y="87272"/>
                  </a:lnTo>
                  <a:lnTo>
                    <a:pt x="120000" y="120000"/>
                  </a:lnTo>
                  <a:lnTo>
                    <a:pt x="120000" y="120000"/>
                  </a:lnTo>
                  <a:close/>
                </a:path>
              </a:pathLst>
            </a:custGeom>
            <a:gradFill>
              <a:gsLst>
                <a:gs pos="0">
                  <a:schemeClr val="dk1"/>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3" name="Shape 63"/>
            <p:cNvSpPr/>
            <p:nvPr/>
          </p:nvSpPr>
          <p:spPr>
            <a:xfrm>
              <a:off x="0" y="5915025"/>
              <a:ext cx="7594599" cy="522286"/>
            </a:xfrm>
            <a:custGeom>
              <a:avLst/>
              <a:gdLst/>
              <a:ahLst/>
              <a:cxnLst/>
              <a:rect l="0" t="0" r="0" b="0"/>
              <a:pathLst>
                <a:path w="120000" h="120000" extrusionOk="0">
                  <a:moveTo>
                    <a:pt x="0" y="120000"/>
                  </a:moveTo>
                  <a:lnTo>
                    <a:pt x="120000" y="28085"/>
                  </a:lnTo>
                  <a:lnTo>
                    <a:pt x="120000" y="0"/>
                  </a:lnTo>
                  <a:lnTo>
                    <a:pt x="0" y="39027"/>
                  </a:lnTo>
                  <a:lnTo>
                    <a:pt x="0" y="120000"/>
                  </a:lnTo>
                  <a:lnTo>
                    <a:pt x="0" y="120000"/>
                  </a:lnTo>
                  <a:close/>
                </a:path>
              </a:pathLst>
            </a:custGeom>
            <a:gradFill>
              <a:gsLst>
                <a:gs pos="0">
                  <a:srgbClr val="00007D"/>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4" name="Shape 64"/>
            <p:cNvSpPr/>
            <p:nvPr/>
          </p:nvSpPr>
          <p:spPr>
            <a:xfrm>
              <a:off x="7594600" y="5876925"/>
              <a:ext cx="1546225" cy="160337"/>
            </a:xfrm>
            <a:custGeom>
              <a:avLst/>
              <a:gdLst/>
              <a:ahLst/>
              <a:cxnLst/>
              <a:rect l="0" t="0" r="0" b="0"/>
              <a:pathLst>
                <a:path w="120000" h="120000" extrusionOk="0">
                  <a:moveTo>
                    <a:pt x="120000" y="57029"/>
                  </a:moveTo>
                  <a:lnTo>
                    <a:pt x="120000" y="0"/>
                  </a:lnTo>
                  <a:lnTo>
                    <a:pt x="0" y="28514"/>
                  </a:lnTo>
                  <a:lnTo>
                    <a:pt x="0" y="120000"/>
                  </a:lnTo>
                  <a:lnTo>
                    <a:pt x="120000" y="57029"/>
                  </a:lnTo>
                  <a:lnTo>
                    <a:pt x="120000" y="57029"/>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5" name="Shape 65"/>
            <p:cNvSpPr/>
            <p:nvPr/>
          </p:nvSpPr>
          <p:spPr>
            <a:xfrm>
              <a:off x="5745162" y="6056312"/>
              <a:ext cx="3395661" cy="314324"/>
            </a:xfrm>
            <a:custGeom>
              <a:avLst/>
              <a:gdLst/>
              <a:ahLst/>
              <a:cxnLst/>
              <a:rect l="0" t="0" r="0" b="0"/>
              <a:pathLst>
                <a:path w="120000" h="120000" extrusionOk="0">
                  <a:moveTo>
                    <a:pt x="120000" y="0"/>
                  </a:moveTo>
                  <a:lnTo>
                    <a:pt x="0" y="94545"/>
                  </a:lnTo>
                  <a:lnTo>
                    <a:pt x="0" y="119999"/>
                  </a:lnTo>
                  <a:lnTo>
                    <a:pt x="120000" y="0"/>
                  </a:lnTo>
                  <a:lnTo>
                    <a:pt x="120000" y="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6" name="Shape 66"/>
            <p:cNvSpPr/>
            <p:nvPr/>
          </p:nvSpPr>
          <p:spPr>
            <a:xfrm>
              <a:off x="0" y="6303962"/>
              <a:ext cx="5745161" cy="552449"/>
            </a:xfrm>
            <a:custGeom>
              <a:avLst/>
              <a:gdLst/>
              <a:ahLst/>
              <a:cxnLst/>
              <a:rect l="0" t="0" r="0" b="0"/>
              <a:pathLst>
                <a:path w="120000" h="120000" extrusionOk="0">
                  <a:moveTo>
                    <a:pt x="0" y="120000"/>
                  </a:moveTo>
                  <a:lnTo>
                    <a:pt x="10300" y="120000"/>
                  </a:lnTo>
                  <a:lnTo>
                    <a:pt x="120000" y="14482"/>
                  </a:lnTo>
                  <a:lnTo>
                    <a:pt x="120000" y="0"/>
                  </a:lnTo>
                  <a:lnTo>
                    <a:pt x="0" y="91034"/>
                  </a:lnTo>
                  <a:lnTo>
                    <a:pt x="0" y="120000"/>
                  </a:lnTo>
                  <a:lnTo>
                    <a:pt x="0" y="120000"/>
                  </a:lnTo>
                  <a:close/>
                </a:path>
              </a:pathLst>
            </a:custGeom>
            <a:gradFill>
              <a:gsLst>
                <a:gs pos="0">
                  <a:srgbClr val="00006F"/>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7" name="Shape 67"/>
            <p:cNvSpPr/>
            <p:nvPr/>
          </p:nvSpPr>
          <p:spPr>
            <a:xfrm>
              <a:off x="3328987" y="6418262"/>
              <a:ext cx="3990975" cy="438150"/>
            </a:xfrm>
            <a:custGeom>
              <a:avLst/>
              <a:gdLst/>
              <a:ahLst/>
              <a:cxnLst/>
              <a:rect l="0" t="0" r="0" b="0"/>
              <a:pathLst>
                <a:path w="120000" h="120000" extrusionOk="0">
                  <a:moveTo>
                    <a:pt x="104028" y="120000"/>
                  </a:moveTo>
                  <a:lnTo>
                    <a:pt x="120000" y="88695"/>
                  </a:lnTo>
                  <a:lnTo>
                    <a:pt x="107747" y="0"/>
                  </a:lnTo>
                  <a:lnTo>
                    <a:pt x="0" y="120000"/>
                  </a:lnTo>
                  <a:lnTo>
                    <a:pt x="104028" y="120000"/>
                  </a:lnTo>
                  <a:lnTo>
                    <a:pt x="104028" y="12000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8" name="Shape 68"/>
            <p:cNvSpPr/>
            <p:nvPr/>
          </p:nvSpPr>
          <p:spPr>
            <a:xfrm>
              <a:off x="6911975" y="6142037"/>
              <a:ext cx="2228850" cy="600075"/>
            </a:xfrm>
            <a:custGeom>
              <a:avLst/>
              <a:gdLst/>
              <a:ahLst/>
              <a:cxnLst/>
              <a:rect l="0" t="0" r="0" b="0"/>
              <a:pathLst>
                <a:path w="120000" h="120000" extrusionOk="0">
                  <a:moveTo>
                    <a:pt x="120000" y="40000"/>
                  </a:moveTo>
                  <a:lnTo>
                    <a:pt x="120000" y="0"/>
                  </a:lnTo>
                  <a:lnTo>
                    <a:pt x="0" y="55238"/>
                  </a:lnTo>
                  <a:lnTo>
                    <a:pt x="21950" y="120000"/>
                  </a:lnTo>
                  <a:lnTo>
                    <a:pt x="120000" y="40000"/>
                  </a:lnTo>
                  <a:lnTo>
                    <a:pt x="120000" y="40000"/>
                  </a:lnTo>
                  <a:close/>
                </a:path>
              </a:pathLst>
            </a:custGeom>
            <a:gradFill>
              <a:gsLst>
                <a:gs pos="0">
                  <a:schemeClr val="dk2"/>
                </a:gs>
                <a:gs pos="100000">
                  <a:srgbClr val="08089C"/>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9" name="Shape 69"/>
            <p:cNvSpPr/>
            <p:nvPr/>
          </p:nvSpPr>
          <p:spPr>
            <a:xfrm>
              <a:off x="7985125" y="5002212"/>
              <a:ext cx="1155700" cy="381000"/>
            </a:xfrm>
            <a:custGeom>
              <a:avLst/>
              <a:gdLst/>
              <a:ahLst/>
              <a:cxnLst/>
              <a:rect l="0" t="0" r="0" b="0"/>
              <a:pathLst>
                <a:path w="120000" h="120000" extrusionOk="0">
                  <a:moveTo>
                    <a:pt x="120000" y="120000"/>
                  </a:moveTo>
                  <a:lnTo>
                    <a:pt x="0" y="0"/>
                  </a:lnTo>
                  <a:lnTo>
                    <a:pt x="0" y="3000"/>
                  </a:lnTo>
                  <a:lnTo>
                    <a:pt x="120000" y="120000"/>
                  </a:lnTo>
                  <a:lnTo>
                    <a:pt x="120000" y="12000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0" name="Shape 70"/>
            <p:cNvSpPr/>
            <p:nvPr/>
          </p:nvSpPr>
          <p:spPr>
            <a:xfrm>
              <a:off x="0" y="2359025"/>
              <a:ext cx="7985125" cy="2652712"/>
            </a:xfrm>
            <a:custGeom>
              <a:avLst/>
              <a:gdLst/>
              <a:ahLst/>
              <a:cxnLst/>
              <a:rect l="0" t="0" r="0" b="0"/>
              <a:pathLst>
                <a:path w="120000" h="120000" extrusionOk="0">
                  <a:moveTo>
                    <a:pt x="0" y="5167"/>
                  </a:moveTo>
                  <a:lnTo>
                    <a:pt x="120000" y="119999"/>
                  </a:lnTo>
                  <a:lnTo>
                    <a:pt x="120000" y="119569"/>
                  </a:lnTo>
                  <a:lnTo>
                    <a:pt x="0" y="0"/>
                  </a:lnTo>
                  <a:lnTo>
                    <a:pt x="0" y="5167"/>
                  </a:lnTo>
                  <a:lnTo>
                    <a:pt x="0" y="5167"/>
                  </a:lnTo>
                  <a:close/>
                </a:path>
              </a:pathLst>
            </a:custGeom>
            <a:gradFill>
              <a:gsLst>
                <a:gs pos="0">
                  <a:srgbClr val="000053"/>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1" name="Shape 71"/>
            <p:cNvSpPr/>
            <p:nvPr/>
          </p:nvSpPr>
          <p:spPr>
            <a:xfrm>
              <a:off x="7985125" y="4840287"/>
              <a:ext cx="1155700" cy="504824"/>
            </a:xfrm>
            <a:custGeom>
              <a:avLst/>
              <a:gdLst/>
              <a:ahLst/>
              <a:cxnLst/>
              <a:rect l="0" t="0" r="0" b="0"/>
              <a:pathLst>
                <a:path w="120000" h="120000" extrusionOk="0">
                  <a:moveTo>
                    <a:pt x="120000" y="120000"/>
                  </a:moveTo>
                  <a:lnTo>
                    <a:pt x="120000" y="117735"/>
                  </a:lnTo>
                  <a:lnTo>
                    <a:pt x="0" y="0"/>
                  </a:lnTo>
                  <a:lnTo>
                    <a:pt x="0" y="20377"/>
                  </a:lnTo>
                  <a:lnTo>
                    <a:pt x="120000" y="120000"/>
                  </a:lnTo>
                  <a:lnTo>
                    <a:pt x="120000" y="120000"/>
                  </a:lnTo>
                  <a:close/>
                </a:path>
              </a:pathLst>
            </a:custGeom>
            <a:gradFill>
              <a:gsLst>
                <a:gs pos="0">
                  <a:schemeClr val="dk1"/>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2" name="Shape 72"/>
            <p:cNvSpPr/>
            <p:nvPr/>
          </p:nvSpPr>
          <p:spPr>
            <a:xfrm>
              <a:off x="0" y="1454150"/>
              <a:ext cx="7985125" cy="3471862"/>
            </a:xfrm>
            <a:custGeom>
              <a:avLst/>
              <a:gdLst/>
              <a:ahLst/>
              <a:cxnLst/>
              <a:rect l="0" t="0" r="0" b="0"/>
              <a:pathLst>
                <a:path w="120000" h="120000" extrusionOk="0">
                  <a:moveTo>
                    <a:pt x="0" y="21718"/>
                  </a:moveTo>
                  <a:lnTo>
                    <a:pt x="120000" y="120000"/>
                  </a:lnTo>
                  <a:lnTo>
                    <a:pt x="120000" y="117038"/>
                  </a:lnTo>
                  <a:lnTo>
                    <a:pt x="0" y="0"/>
                  </a:lnTo>
                  <a:lnTo>
                    <a:pt x="0" y="21718"/>
                  </a:lnTo>
                  <a:lnTo>
                    <a:pt x="0" y="21718"/>
                  </a:lnTo>
                  <a:close/>
                </a:path>
              </a:pathLst>
            </a:custGeom>
            <a:gradFill>
              <a:gsLst>
                <a:gs pos="0">
                  <a:srgbClr val="000055"/>
                </a:gs>
                <a:gs pos="100000">
                  <a:schemeClr val="dk1"/>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3" name="Shape 73"/>
            <p:cNvSpPr/>
            <p:nvPr/>
          </p:nvSpPr>
          <p:spPr>
            <a:xfrm>
              <a:off x="3641725" y="0"/>
              <a:ext cx="5014911" cy="4325937"/>
            </a:xfrm>
            <a:custGeom>
              <a:avLst/>
              <a:gdLst/>
              <a:ahLst/>
              <a:cxnLst/>
              <a:rect l="0" t="0" r="0" b="0"/>
              <a:pathLst>
                <a:path w="120000" h="120000" extrusionOk="0">
                  <a:moveTo>
                    <a:pt x="0" y="0"/>
                  </a:moveTo>
                  <a:lnTo>
                    <a:pt x="119317" y="119999"/>
                  </a:lnTo>
                  <a:lnTo>
                    <a:pt x="120000" y="118987"/>
                  </a:lnTo>
                  <a:lnTo>
                    <a:pt x="3869" y="0"/>
                  </a:lnTo>
                  <a:lnTo>
                    <a:pt x="0" y="0"/>
                  </a:lnTo>
                  <a:lnTo>
                    <a:pt x="0" y="0"/>
                  </a:lnTo>
                  <a:close/>
                </a:path>
              </a:pathLst>
            </a:custGeom>
            <a:gradFill>
              <a:gsLst>
                <a:gs pos="0">
                  <a:srgbClr val="00006B"/>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4" name="Shape 74"/>
            <p:cNvSpPr/>
            <p:nvPr/>
          </p:nvSpPr>
          <p:spPr>
            <a:xfrm>
              <a:off x="8628061" y="4289425"/>
              <a:ext cx="512762" cy="474661"/>
            </a:xfrm>
            <a:custGeom>
              <a:avLst/>
              <a:gdLst/>
              <a:ahLst/>
              <a:cxnLst/>
              <a:rect l="0" t="0" r="0" b="0"/>
              <a:pathLst>
                <a:path w="120000" h="120000" extrusionOk="0">
                  <a:moveTo>
                    <a:pt x="120000" y="120000"/>
                  </a:moveTo>
                  <a:lnTo>
                    <a:pt x="120000" y="105551"/>
                  </a:lnTo>
                  <a:lnTo>
                    <a:pt x="6687" y="0"/>
                  </a:lnTo>
                  <a:lnTo>
                    <a:pt x="0" y="9230"/>
                  </a:lnTo>
                  <a:lnTo>
                    <a:pt x="120000" y="120000"/>
                  </a:lnTo>
                  <a:lnTo>
                    <a:pt x="120000" y="120000"/>
                  </a:lnTo>
                  <a:close/>
                </a:path>
              </a:pathLst>
            </a:custGeom>
            <a:gradFill>
              <a:gsLst>
                <a:gs pos="0">
                  <a:schemeClr val="dk2"/>
                </a:gs>
                <a:gs pos="100000">
                  <a:srgbClr val="0F0F9F"/>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5" name="Shape 75"/>
            <p:cNvSpPr/>
            <p:nvPr/>
          </p:nvSpPr>
          <p:spPr>
            <a:xfrm>
              <a:off x="8694736" y="4108450"/>
              <a:ext cx="446086" cy="531811"/>
            </a:xfrm>
            <a:custGeom>
              <a:avLst/>
              <a:gdLst/>
              <a:ahLst/>
              <a:cxnLst/>
              <a:rect l="0" t="0" r="0" b="0"/>
              <a:pathLst>
                <a:path w="120000" h="120000" extrusionOk="0">
                  <a:moveTo>
                    <a:pt x="120000" y="120000"/>
                  </a:moveTo>
                  <a:lnTo>
                    <a:pt x="120000" y="61970"/>
                  </a:lnTo>
                  <a:lnTo>
                    <a:pt x="40996" y="0"/>
                  </a:lnTo>
                  <a:lnTo>
                    <a:pt x="0" y="32238"/>
                  </a:lnTo>
                  <a:lnTo>
                    <a:pt x="120000" y="120000"/>
                  </a:lnTo>
                  <a:lnTo>
                    <a:pt x="120000" y="120000"/>
                  </a:lnTo>
                  <a:close/>
                </a:path>
              </a:pathLst>
            </a:custGeom>
            <a:solidFill>
              <a:schemeClr val="dk2"/>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6" name="Shape 76"/>
            <p:cNvSpPr/>
            <p:nvPr/>
          </p:nvSpPr>
          <p:spPr>
            <a:xfrm>
              <a:off x="3895725" y="0"/>
              <a:ext cx="4951411" cy="4251324"/>
            </a:xfrm>
            <a:custGeom>
              <a:avLst/>
              <a:gdLst/>
              <a:ahLst/>
              <a:cxnLst/>
              <a:rect l="0" t="0" r="0" b="0"/>
              <a:pathLst>
                <a:path w="120000" h="120000" extrusionOk="0">
                  <a:moveTo>
                    <a:pt x="0" y="0"/>
                  </a:moveTo>
                  <a:lnTo>
                    <a:pt x="116310" y="120000"/>
                  </a:lnTo>
                  <a:lnTo>
                    <a:pt x="120000" y="115970"/>
                  </a:lnTo>
                  <a:lnTo>
                    <a:pt x="14721" y="0"/>
                  </a:lnTo>
                  <a:lnTo>
                    <a:pt x="0" y="0"/>
                  </a:lnTo>
                  <a:lnTo>
                    <a:pt x="0" y="0"/>
                  </a:lnTo>
                  <a:close/>
                </a:path>
              </a:pathLst>
            </a:custGeom>
            <a:gradFill>
              <a:gsLst>
                <a:gs pos="0">
                  <a:srgbClr val="000047"/>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7" name="Shape 77"/>
            <p:cNvSpPr/>
            <p:nvPr/>
          </p:nvSpPr>
          <p:spPr>
            <a:xfrm>
              <a:off x="8931275" y="4022725"/>
              <a:ext cx="209549" cy="209549"/>
            </a:xfrm>
            <a:custGeom>
              <a:avLst/>
              <a:gdLst/>
              <a:ahLst/>
              <a:cxnLst/>
              <a:rect l="0" t="0" r="0" b="0"/>
              <a:pathLst>
                <a:path w="120000" h="120000" extrusionOk="0">
                  <a:moveTo>
                    <a:pt x="120000" y="120000"/>
                  </a:moveTo>
                  <a:lnTo>
                    <a:pt x="0" y="0"/>
                  </a:lnTo>
                  <a:lnTo>
                    <a:pt x="0" y="0"/>
                  </a:lnTo>
                  <a:lnTo>
                    <a:pt x="120000" y="120000"/>
                  </a:lnTo>
                  <a:lnTo>
                    <a:pt x="120000" y="120000"/>
                  </a:lnTo>
                  <a:close/>
                </a:path>
              </a:pathLst>
            </a:custGeom>
            <a:solidFill>
              <a:srgbClr val="FF9999"/>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8" name="Shape 78"/>
            <p:cNvSpPr/>
            <p:nvPr/>
          </p:nvSpPr>
          <p:spPr>
            <a:xfrm>
              <a:off x="4940300" y="0"/>
              <a:ext cx="3990975" cy="4022724"/>
            </a:xfrm>
            <a:custGeom>
              <a:avLst/>
              <a:gdLst/>
              <a:ahLst/>
              <a:cxnLst/>
              <a:rect l="0" t="0" r="0" b="0"/>
              <a:pathLst>
                <a:path w="120000" h="120000" extrusionOk="0">
                  <a:moveTo>
                    <a:pt x="0" y="0"/>
                  </a:moveTo>
                  <a:lnTo>
                    <a:pt x="120000" y="120000"/>
                  </a:lnTo>
                  <a:lnTo>
                    <a:pt x="120000" y="120000"/>
                  </a:lnTo>
                  <a:lnTo>
                    <a:pt x="3146" y="0"/>
                  </a:lnTo>
                  <a:lnTo>
                    <a:pt x="0" y="0"/>
                  </a:lnTo>
                  <a:lnTo>
                    <a:pt x="0" y="0"/>
                  </a:lnTo>
                  <a:close/>
                </a:path>
              </a:pathLst>
            </a:custGeom>
            <a:gradFill>
              <a:gsLst>
                <a:gs pos="0">
                  <a:srgbClr val="00004F"/>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9" name="Shape 79"/>
            <p:cNvSpPr/>
            <p:nvPr/>
          </p:nvSpPr>
          <p:spPr>
            <a:xfrm>
              <a:off x="5537200" y="0"/>
              <a:ext cx="3489325" cy="3937000"/>
            </a:xfrm>
            <a:custGeom>
              <a:avLst/>
              <a:gdLst/>
              <a:ahLst/>
              <a:cxnLst/>
              <a:rect l="0" t="0" r="0" b="0"/>
              <a:pathLst>
                <a:path w="120000" h="120000" extrusionOk="0">
                  <a:moveTo>
                    <a:pt x="0" y="0"/>
                  </a:moveTo>
                  <a:lnTo>
                    <a:pt x="119345" y="120000"/>
                  </a:lnTo>
                  <a:lnTo>
                    <a:pt x="120000" y="119709"/>
                  </a:lnTo>
                  <a:lnTo>
                    <a:pt x="17290" y="0"/>
                  </a:lnTo>
                  <a:lnTo>
                    <a:pt x="0" y="0"/>
                  </a:lnTo>
                  <a:lnTo>
                    <a:pt x="0" y="0"/>
                  </a:lnTo>
                  <a:close/>
                </a:path>
              </a:pathLst>
            </a:custGeom>
            <a:gradFill>
              <a:gsLst>
                <a:gs pos="0">
                  <a:srgbClr val="000065"/>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0" name="Shape 80"/>
            <p:cNvSpPr/>
            <p:nvPr/>
          </p:nvSpPr>
          <p:spPr>
            <a:xfrm>
              <a:off x="9007475" y="3927475"/>
              <a:ext cx="133349" cy="152399"/>
            </a:xfrm>
            <a:custGeom>
              <a:avLst/>
              <a:gdLst/>
              <a:ahLst/>
              <a:cxnLst/>
              <a:rect l="0" t="0" r="0" b="0"/>
              <a:pathLst>
                <a:path w="120000" h="120000" extrusionOk="0">
                  <a:moveTo>
                    <a:pt x="120000" y="120000"/>
                  </a:moveTo>
                  <a:lnTo>
                    <a:pt x="120000" y="112500"/>
                  </a:lnTo>
                  <a:lnTo>
                    <a:pt x="17142" y="0"/>
                  </a:lnTo>
                  <a:lnTo>
                    <a:pt x="0" y="7500"/>
                  </a:lnTo>
                  <a:lnTo>
                    <a:pt x="120000" y="120000"/>
                  </a:lnTo>
                  <a:lnTo>
                    <a:pt x="120000" y="120000"/>
                  </a:lnTo>
                  <a:close/>
                </a:path>
              </a:pathLst>
            </a:custGeom>
            <a:gradFill>
              <a:gsLst>
                <a:gs pos="0">
                  <a:schemeClr val="dk2"/>
                </a:gs>
                <a:gs pos="100000">
                  <a:srgbClr val="1717A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1" name="Shape 81"/>
            <p:cNvSpPr/>
            <p:nvPr/>
          </p:nvSpPr>
          <p:spPr>
            <a:xfrm>
              <a:off x="8894761" y="1349375"/>
              <a:ext cx="246062" cy="819150"/>
            </a:xfrm>
            <a:custGeom>
              <a:avLst/>
              <a:gdLst/>
              <a:ahLst/>
              <a:cxnLst/>
              <a:rect l="0" t="0" r="0" b="0"/>
              <a:pathLst>
                <a:path w="120000" h="120000" extrusionOk="0">
                  <a:moveTo>
                    <a:pt x="120000" y="120000"/>
                  </a:moveTo>
                  <a:lnTo>
                    <a:pt x="120000" y="47441"/>
                  </a:lnTo>
                  <a:lnTo>
                    <a:pt x="59612" y="0"/>
                  </a:lnTo>
                  <a:lnTo>
                    <a:pt x="0" y="44651"/>
                  </a:lnTo>
                  <a:lnTo>
                    <a:pt x="120000" y="120000"/>
                  </a:lnTo>
                  <a:lnTo>
                    <a:pt x="120000" y="120000"/>
                  </a:lnTo>
                  <a:close/>
                </a:path>
              </a:pathLst>
            </a:custGeom>
            <a:solidFill>
              <a:schemeClr val="dk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2" name="Shape 82"/>
            <p:cNvSpPr/>
            <p:nvPr/>
          </p:nvSpPr>
          <p:spPr>
            <a:xfrm>
              <a:off x="8107361" y="0"/>
              <a:ext cx="909637" cy="1654174"/>
            </a:xfrm>
            <a:custGeom>
              <a:avLst/>
              <a:gdLst/>
              <a:ahLst/>
              <a:cxnLst/>
              <a:rect l="0" t="0" r="0" b="0"/>
              <a:pathLst>
                <a:path w="120000" h="120000" extrusionOk="0">
                  <a:moveTo>
                    <a:pt x="0" y="0"/>
                  </a:moveTo>
                  <a:lnTo>
                    <a:pt x="103902" y="120000"/>
                  </a:lnTo>
                  <a:lnTo>
                    <a:pt x="120000" y="97909"/>
                  </a:lnTo>
                  <a:lnTo>
                    <a:pt x="52473" y="0"/>
                  </a:lnTo>
                  <a:lnTo>
                    <a:pt x="0" y="0"/>
                  </a:lnTo>
                  <a:lnTo>
                    <a:pt x="0" y="0"/>
                  </a:lnTo>
                  <a:close/>
                </a:path>
              </a:pathLst>
            </a:custGeom>
            <a:gradFill>
              <a:gsLst>
                <a:gs pos="0">
                  <a:srgbClr val="000055"/>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3" name="Shape 83"/>
            <p:cNvSpPr/>
            <p:nvPr/>
          </p:nvSpPr>
          <p:spPr>
            <a:xfrm>
              <a:off x="8589961" y="0"/>
              <a:ext cx="541337" cy="1263650"/>
            </a:xfrm>
            <a:custGeom>
              <a:avLst/>
              <a:gdLst/>
              <a:ahLst/>
              <a:cxnLst/>
              <a:rect l="0" t="0" r="0" b="0"/>
              <a:pathLst>
                <a:path w="120000" h="120000" extrusionOk="0">
                  <a:moveTo>
                    <a:pt x="50674" y="0"/>
                  </a:moveTo>
                  <a:lnTo>
                    <a:pt x="0" y="0"/>
                  </a:lnTo>
                  <a:lnTo>
                    <a:pt x="100997" y="120000"/>
                  </a:lnTo>
                  <a:lnTo>
                    <a:pt x="119999" y="98318"/>
                  </a:lnTo>
                  <a:lnTo>
                    <a:pt x="50674" y="0"/>
                  </a:lnTo>
                  <a:lnTo>
                    <a:pt x="50674" y="0"/>
                  </a:lnTo>
                  <a:close/>
                </a:path>
              </a:pathLst>
            </a:custGeom>
            <a:gradFill>
              <a:gsLst>
                <a:gs pos="0">
                  <a:srgbClr val="000059"/>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4" name="Shape 84"/>
            <p:cNvSpPr/>
            <p:nvPr/>
          </p:nvSpPr>
          <p:spPr>
            <a:xfrm>
              <a:off x="9045575" y="1036637"/>
              <a:ext cx="95250" cy="493711"/>
            </a:xfrm>
            <a:custGeom>
              <a:avLst/>
              <a:gdLst/>
              <a:ahLst/>
              <a:cxnLst/>
              <a:rect l="0" t="0" r="0" b="0"/>
              <a:pathLst>
                <a:path w="120000" h="120000" extrusionOk="0">
                  <a:moveTo>
                    <a:pt x="0" y="55384"/>
                  </a:moveTo>
                  <a:lnTo>
                    <a:pt x="120000" y="120000"/>
                  </a:lnTo>
                  <a:lnTo>
                    <a:pt x="120000" y="2307"/>
                  </a:lnTo>
                  <a:lnTo>
                    <a:pt x="108000" y="0"/>
                  </a:lnTo>
                  <a:lnTo>
                    <a:pt x="0" y="55384"/>
                  </a:lnTo>
                  <a:lnTo>
                    <a:pt x="0" y="55384"/>
                  </a:lnTo>
                  <a:close/>
                </a:path>
              </a:pathLst>
            </a:custGeom>
            <a:solidFill>
              <a:schemeClr val="dk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5" name="Shape 85"/>
            <p:cNvSpPr/>
            <p:nvPr/>
          </p:nvSpPr>
          <p:spPr>
            <a:xfrm>
              <a:off x="3175" y="2541586"/>
              <a:ext cx="9131300" cy="2959100"/>
            </a:xfrm>
            <a:custGeom>
              <a:avLst/>
              <a:gdLst/>
              <a:ahLst/>
              <a:cxnLst/>
              <a:rect l="0" t="0" r="0" b="0"/>
              <a:pathLst>
                <a:path w="120000" h="120000" extrusionOk="0">
                  <a:moveTo>
                    <a:pt x="0" y="23884"/>
                  </a:moveTo>
                  <a:lnTo>
                    <a:pt x="120000" y="120000"/>
                  </a:lnTo>
                  <a:lnTo>
                    <a:pt x="120000" y="118068"/>
                  </a:lnTo>
                  <a:lnTo>
                    <a:pt x="0" y="0"/>
                  </a:lnTo>
                  <a:lnTo>
                    <a:pt x="0" y="23884"/>
                  </a:lnTo>
                  <a:lnTo>
                    <a:pt x="0" y="23884"/>
                  </a:lnTo>
                  <a:close/>
                </a:path>
              </a:pathLst>
            </a:custGeom>
            <a:gradFill>
              <a:gsLst>
                <a:gs pos="0">
                  <a:srgbClr val="000061"/>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6" name="Shape 86"/>
            <p:cNvSpPr/>
            <p:nvPr/>
          </p:nvSpPr>
          <p:spPr>
            <a:xfrm>
              <a:off x="9134475" y="5529262"/>
              <a:ext cx="9524" cy="9524"/>
            </a:xfrm>
            <a:custGeom>
              <a:avLst/>
              <a:gdLst/>
              <a:ahLst/>
              <a:cxnLst/>
              <a:rect l="0" t="0" r="0" b="0"/>
              <a:pathLst>
                <a:path w="120000" h="120000" extrusionOk="0">
                  <a:moveTo>
                    <a:pt x="120000" y="120000"/>
                  </a:moveTo>
                  <a:lnTo>
                    <a:pt x="0" y="0"/>
                  </a:lnTo>
                  <a:lnTo>
                    <a:pt x="0" y="120000"/>
                  </a:lnTo>
                  <a:lnTo>
                    <a:pt x="120000" y="120000"/>
                  </a:lnTo>
                  <a:lnTo>
                    <a:pt x="120000" y="120000"/>
                  </a:lnTo>
                  <a:close/>
                </a:path>
              </a:pathLst>
            </a:custGeom>
            <a:solidFill>
              <a:srgbClr val="18FF00"/>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7" name="Shape 87"/>
            <p:cNvSpPr/>
            <p:nvPr/>
          </p:nvSpPr>
          <p:spPr>
            <a:xfrm>
              <a:off x="3175" y="3416300"/>
              <a:ext cx="9131300" cy="2122487"/>
            </a:xfrm>
            <a:custGeom>
              <a:avLst/>
              <a:gdLst/>
              <a:ahLst/>
              <a:cxnLst/>
              <a:rect l="0" t="0" r="0" b="0"/>
              <a:pathLst>
                <a:path w="120000" h="120000" extrusionOk="0">
                  <a:moveTo>
                    <a:pt x="0" y="32849"/>
                  </a:moveTo>
                  <a:lnTo>
                    <a:pt x="120000" y="120000"/>
                  </a:lnTo>
                  <a:lnTo>
                    <a:pt x="120000" y="119461"/>
                  </a:lnTo>
                  <a:lnTo>
                    <a:pt x="0" y="0"/>
                  </a:lnTo>
                  <a:lnTo>
                    <a:pt x="0" y="32849"/>
                  </a:lnTo>
                  <a:lnTo>
                    <a:pt x="0" y="32849"/>
                  </a:lnTo>
                  <a:close/>
                </a:path>
              </a:pathLst>
            </a:custGeom>
            <a:gradFill>
              <a:gsLst>
                <a:gs pos="0">
                  <a:srgbClr val="00005D"/>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8" name="Shape 88"/>
            <p:cNvSpPr/>
            <p:nvPr/>
          </p:nvSpPr>
          <p:spPr>
            <a:xfrm>
              <a:off x="3175" y="5043487"/>
              <a:ext cx="9131300" cy="657224"/>
            </a:xfrm>
            <a:custGeom>
              <a:avLst/>
              <a:gdLst/>
              <a:ahLst/>
              <a:cxnLst/>
              <a:rect l="0" t="0" r="0" b="0"/>
              <a:pathLst>
                <a:path w="120000" h="120000" extrusionOk="0">
                  <a:moveTo>
                    <a:pt x="0" y="13913"/>
                  </a:moveTo>
                  <a:lnTo>
                    <a:pt x="120000" y="120000"/>
                  </a:lnTo>
                  <a:lnTo>
                    <a:pt x="120000" y="116521"/>
                  </a:lnTo>
                  <a:lnTo>
                    <a:pt x="0" y="0"/>
                  </a:lnTo>
                  <a:lnTo>
                    <a:pt x="0" y="13913"/>
                  </a:lnTo>
                  <a:lnTo>
                    <a:pt x="0" y="13913"/>
                  </a:lnTo>
                  <a:close/>
                </a:path>
              </a:pathLst>
            </a:custGeom>
            <a:gradFill>
              <a:gsLst>
                <a:gs pos="0">
                  <a:srgbClr val="000082"/>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9" name="Shape 89"/>
            <p:cNvSpPr/>
            <p:nvPr/>
          </p:nvSpPr>
          <p:spPr>
            <a:xfrm>
              <a:off x="2058986" y="0"/>
              <a:ext cx="7075487" cy="5043487"/>
            </a:xfrm>
            <a:custGeom>
              <a:avLst/>
              <a:gdLst/>
              <a:ahLst/>
              <a:cxnLst/>
              <a:rect l="0" t="0" r="0" b="0"/>
              <a:pathLst>
                <a:path w="120000" h="120000" extrusionOk="0">
                  <a:moveTo>
                    <a:pt x="0" y="0"/>
                  </a:moveTo>
                  <a:lnTo>
                    <a:pt x="120000" y="119999"/>
                  </a:lnTo>
                  <a:lnTo>
                    <a:pt x="120000" y="119093"/>
                  </a:lnTo>
                  <a:lnTo>
                    <a:pt x="3372" y="0"/>
                  </a:lnTo>
                  <a:lnTo>
                    <a:pt x="0" y="0"/>
                  </a:lnTo>
                  <a:lnTo>
                    <a:pt x="0" y="0"/>
                  </a:lnTo>
                  <a:close/>
                </a:path>
              </a:pathLst>
            </a:custGeom>
            <a:gradFill>
              <a:gsLst>
                <a:gs pos="0">
                  <a:srgbClr val="00004A"/>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0" name="Shape 90"/>
            <p:cNvSpPr/>
            <p:nvPr/>
          </p:nvSpPr>
          <p:spPr>
            <a:xfrm>
              <a:off x="5272087" y="0"/>
              <a:ext cx="3862387" cy="4149724"/>
            </a:xfrm>
            <a:custGeom>
              <a:avLst/>
              <a:gdLst/>
              <a:ahLst/>
              <a:cxnLst/>
              <a:rect l="0" t="0" r="0" b="0"/>
              <a:pathLst>
                <a:path w="120000" h="120000" extrusionOk="0">
                  <a:moveTo>
                    <a:pt x="0" y="0"/>
                  </a:moveTo>
                  <a:lnTo>
                    <a:pt x="119999" y="120000"/>
                  </a:lnTo>
                  <a:lnTo>
                    <a:pt x="119999" y="119724"/>
                  </a:lnTo>
                  <a:lnTo>
                    <a:pt x="3261" y="0"/>
                  </a:lnTo>
                  <a:lnTo>
                    <a:pt x="0" y="0"/>
                  </a:lnTo>
                  <a:lnTo>
                    <a:pt x="0" y="0"/>
                  </a:lnTo>
                  <a:close/>
                </a:path>
              </a:pathLst>
            </a:custGeom>
            <a:gradFill>
              <a:gsLst>
                <a:gs pos="0">
                  <a:srgbClr val="000082"/>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1" name="Shape 91"/>
            <p:cNvSpPr/>
            <p:nvPr/>
          </p:nvSpPr>
          <p:spPr>
            <a:xfrm>
              <a:off x="6270625" y="0"/>
              <a:ext cx="2863849" cy="3911599"/>
            </a:xfrm>
            <a:custGeom>
              <a:avLst/>
              <a:gdLst/>
              <a:ahLst/>
              <a:cxnLst/>
              <a:rect l="0" t="0" r="0" b="0"/>
              <a:pathLst>
                <a:path w="120000" h="120000" extrusionOk="0">
                  <a:moveTo>
                    <a:pt x="32333" y="0"/>
                  </a:moveTo>
                  <a:lnTo>
                    <a:pt x="0" y="0"/>
                  </a:lnTo>
                  <a:lnTo>
                    <a:pt x="120000" y="120000"/>
                  </a:lnTo>
                  <a:lnTo>
                    <a:pt x="120000" y="109480"/>
                  </a:lnTo>
                  <a:lnTo>
                    <a:pt x="119600" y="109480"/>
                  </a:lnTo>
                  <a:lnTo>
                    <a:pt x="32333" y="0"/>
                  </a:lnTo>
                  <a:lnTo>
                    <a:pt x="32333" y="0"/>
                  </a:lnTo>
                  <a:close/>
                </a:path>
              </a:pathLst>
            </a:custGeom>
            <a:gradFill>
              <a:gsLst>
                <a:gs pos="0">
                  <a:srgbClr val="000065"/>
                </a:gs>
                <a:gs pos="100000">
                  <a:schemeClr val="dk1"/>
                </a:gs>
              </a:gsLst>
              <a:lin ang="54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2" name="Shape 92"/>
            <p:cNvSpPr/>
            <p:nvPr/>
          </p:nvSpPr>
          <p:spPr>
            <a:xfrm>
              <a:off x="7173911" y="0"/>
              <a:ext cx="1960561" cy="3292474"/>
            </a:xfrm>
            <a:custGeom>
              <a:avLst/>
              <a:gdLst/>
              <a:ahLst/>
              <a:cxnLst/>
              <a:rect l="0" t="0" r="0" b="0"/>
              <a:pathLst>
                <a:path w="120000" h="120000" extrusionOk="0">
                  <a:moveTo>
                    <a:pt x="0" y="0"/>
                  </a:moveTo>
                  <a:lnTo>
                    <a:pt x="120000" y="120000"/>
                  </a:lnTo>
                  <a:lnTo>
                    <a:pt x="120000" y="117917"/>
                  </a:lnTo>
                  <a:lnTo>
                    <a:pt x="4090" y="0"/>
                  </a:lnTo>
                  <a:lnTo>
                    <a:pt x="0" y="0"/>
                  </a:lnTo>
                  <a:lnTo>
                    <a:pt x="0" y="0"/>
                  </a:lnTo>
                  <a:close/>
                </a:path>
              </a:pathLst>
            </a:custGeom>
            <a:gradFill>
              <a:gsLst>
                <a:gs pos="0">
                  <a:srgbClr val="000058"/>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3" name="Shape 93"/>
            <p:cNvSpPr/>
            <p:nvPr/>
          </p:nvSpPr>
          <p:spPr>
            <a:xfrm>
              <a:off x="7451725" y="0"/>
              <a:ext cx="1682749" cy="3073399"/>
            </a:xfrm>
            <a:custGeom>
              <a:avLst/>
              <a:gdLst/>
              <a:ahLst/>
              <a:cxnLst/>
              <a:rect l="0" t="0" r="0" b="0"/>
              <a:pathLst>
                <a:path w="120000" h="120000" extrusionOk="0">
                  <a:moveTo>
                    <a:pt x="0" y="0"/>
                  </a:moveTo>
                  <a:lnTo>
                    <a:pt x="120000" y="120000"/>
                  </a:lnTo>
                  <a:lnTo>
                    <a:pt x="120000" y="119628"/>
                  </a:lnTo>
                  <a:lnTo>
                    <a:pt x="6124" y="0"/>
                  </a:lnTo>
                  <a:lnTo>
                    <a:pt x="0" y="0"/>
                  </a:lnTo>
                  <a:lnTo>
                    <a:pt x="0" y="0"/>
                  </a:lnTo>
                  <a:close/>
                </a:path>
              </a:pathLst>
            </a:custGeom>
            <a:gradFill>
              <a:gsLst>
                <a:gs pos="0">
                  <a:srgbClr val="00006F"/>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4" name="Shape 94"/>
            <p:cNvSpPr/>
            <p:nvPr/>
          </p:nvSpPr>
          <p:spPr>
            <a:xfrm>
              <a:off x="7907336" y="0"/>
              <a:ext cx="1227136" cy="2360611"/>
            </a:xfrm>
            <a:custGeom>
              <a:avLst/>
              <a:gdLst/>
              <a:ahLst/>
              <a:cxnLst/>
              <a:rect l="0" t="0" r="0" b="0"/>
              <a:pathLst>
                <a:path w="120000" h="120000" extrusionOk="0">
                  <a:moveTo>
                    <a:pt x="119999" y="115642"/>
                  </a:moveTo>
                  <a:lnTo>
                    <a:pt x="6536" y="0"/>
                  </a:lnTo>
                  <a:lnTo>
                    <a:pt x="0" y="0"/>
                  </a:lnTo>
                  <a:lnTo>
                    <a:pt x="119999" y="120000"/>
                  </a:lnTo>
                  <a:lnTo>
                    <a:pt x="119999" y="115642"/>
                  </a:lnTo>
                  <a:lnTo>
                    <a:pt x="119999" y="115642"/>
                  </a:lnTo>
                  <a:close/>
                </a:path>
              </a:pathLst>
            </a:custGeom>
            <a:gradFill>
              <a:gsLst>
                <a:gs pos="0">
                  <a:srgbClr val="000079"/>
                </a:gs>
                <a:gs pos="100000">
                  <a:schemeClr val="dk2"/>
                </a:gs>
              </a:gsLst>
              <a:lin ang="270000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95" name="Shape 95"/>
            <p:cNvGrpSpPr/>
            <p:nvPr/>
          </p:nvGrpSpPr>
          <p:grpSpPr>
            <a:xfrm>
              <a:off x="0" y="2590800"/>
              <a:ext cx="9140824" cy="2949574"/>
              <a:chOff x="0" y="2590800"/>
              <a:chExt cx="9140824" cy="2949574"/>
            </a:xfrm>
          </p:grpSpPr>
          <p:sp>
            <p:nvSpPr>
              <p:cNvPr id="96" name="Shape 96"/>
              <p:cNvSpPr/>
              <p:nvPr/>
            </p:nvSpPr>
            <p:spPr>
              <a:xfrm>
                <a:off x="0" y="2590800"/>
                <a:ext cx="5826124" cy="2084387"/>
              </a:xfrm>
              <a:custGeom>
                <a:avLst/>
                <a:gdLst/>
                <a:ahLst/>
                <a:cxnLst/>
                <a:rect l="0" t="0" r="0" b="0"/>
                <a:pathLst>
                  <a:path w="120000" h="120000" extrusionOk="0">
                    <a:moveTo>
                      <a:pt x="0" y="0"/>
                    </a:moveTo>
                    <a:lnTo>
                      <a:pt x="0" y="33450"/>
                    </a:lnTo>
                    <a:lnTo>
                      <a:pt x="119212" y="120000"/>
                    </a:lnTo>
                    <a:lnTo>
                      <a:pt x="119606" y="112871"/>
                    </a:lnTo>
                    <a:lnTo>
                      <a:pt x="120000" y="106290"/>
                    </a:lnTo>
                    <a:lnTo>
                      <a:pt x="0" y="0"/>
                    </a:lnTo>
                    <a:lnTo>
                      <a:pt x="0" y="0"/>
                    </a:lnTo>
                    <a:close/>
                  </a:path>
                </a:pathLst>
              </a:custGeom>
              <a:gradFill>
                <a:gsLst>
                  <a:gs pos="0">
                    <a:srgbClr val="00006F"/>
                  </a:gs>
                  <a:gs pos="100000">
                    <a:schemeClr val="dk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7" name="Shape 97"/>
              <p:cNvSpPr/>
              <p:nvPr/>
            </p:nvSpPr>
            <p:spPr>
              <a:xfrm>
                <a:off x="5788025" y="4437062"/>
                <a:ext cx="3352799" cy="1103312"/>
              </a:xfrm>
              <a:custGeom>
                <a:avLst/>
                <a:gdLst/>
                <a:ahLst/>
                <a:cxnLst/>
                <a:rect l="0" t="0" r="0" b="0"/>
                <a:pathLst>
                  <a:path w="120000" h="120000" extrusionOk="0">
                    <a:moveTo>
                      <a:pt x="120000" y="114820"/>
                    </a:moveTo>
                    <a:lnTo>
                      <a:pt x="1368" y="0"/>
                    </a:lnTo>
                    <a:lnTo>
                      <a:pt x="684" y="12431"/>
                    </a:lnTo>
                    <a:lnTo>
                      <a:pt x="0" y="25899"/>
                    </a:lnTo>
                    <a:lnTo>
                      <a:pt x="120000" y="120000"/>
                    </a:lnTo>
                    <a:lnTo>
                      <a:pt x="120000" y="114820"/>
                    </a:lnTo>
                    <a:lnTo>
                      <a:pt x="120000" y="114820"/>
                    </a:lnTo>
                    <a:close/>
                  </a:path>
                </a:pathLst>
              </a:custGeom>
              <a:gradFill>
                <a:gsLst>
                  <a:gs pos="0">
                    <a:schemeClr val="dk2"/>
                  </a:gs>
                  <a:gs pos="100000">
                    <a:srgbClr val="1717A2"/>
                  </a:gs>
                </a:gsLst>
                <a:lin ang="0"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sp>
        <p:nvSpPr>
          <p:cNvPr id="98" name="Shape 98"/>
          <p:cNvSpPr txBox="1">
            <a:spLocks noGrp="1"/>
          </p:cNvSpPr>
          <p:nvPr>
            <p:ph type="title"/>
          </p:nvPr>
        </p:nvSpPr>
        <p:spPr>
          <a:xfrm>
            <a:off x="457200" y="277812"/>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600200"/>
            <a:ext cx="8229600" cy="4530724"/>
          </a:xfrm>
          <a:prstGeom prst="rect">
            <a:avLst/>
          </a:prstGeom>
          <a:noFill/>
          <a:ln>
            <a:noFill/>
          </a:ln>
        </p:spPr>
        <p:txBody>
          <a:bodyPr wrap="square"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00" name="Shape 100"/>
          <p:cNvSpPr txBox="1">
            <a:spLocks noGrp="1"/>
          </p:cNvSpPr>
          <p:nvPr>
            <p:ph type="dt" idx="10"/>
          </p:nvPr>
        </p:nvSpPr>
        <p:spPr>
          <a:xfrm>
            <a:off x="457200" y="6243637"/>
            <a:ext cx="21335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6553200" y="6243637"/>
            <a:ext cx="21335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457200" y="1600200"/>
            <a:ext cx="82296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800" b="0" i="0" u="none" strike="noStrike" cap="none">
                <a:solidFill>
                  <a:schemeClr val="lt2"/>
                </a:solidFill>
                <a:latin typeface="Arial"/>
                <a:ea typeface="Arial"/>
                <a:cs typeface="Arial"/>
                <a:sym typeface="Arial"/>
              </a:rPr>
              <a:t>HOPS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descr="palpate foot"/>
          <p:cNvPicPr preferRelativeResize="0"/>
          <p:nvPr/>
        </p:nvPicPr>
        <p:blipFill rotWithShape="1">
          <a:blip r:embed="rId3">
            <a:alphaModFix/>
          </a:blip>
          <a:srcRect/>
          <a:stretch/>
        </p:blipFill>
        <p:spPr>
          <a:xfrm>
            <a:off x="381000" y="381000"/>
            <a:ext cx="5333999" cy="3471862"/>
          </a:xfrm>
          <a:prstGeom prst="rect">
            <a:avLst/>
          </a:prstGeom>
          <a:noFill/>
          <a:ln>
            <a:noFill/>
          </a:ln>
        </p:spPr>
      </p:pic>
      <p:pic>
        <p:nvPicPr>
          <p:cNvPr id="224" name="Shape 224" descr="temp_quads"/>
          <p:cNvPicPr preferRelativeResize="0"/>
          <p:nvPr/>
        </p:nvPicPr>
        <p:blipFill rotWithShape="1">
          <a:blip r:embed="rId4">
            <a:alphaModFix/>
          </a:blip>
          <a:srcRect/>
          <a:stretch/>
        </p:blipFill>
        <p:spPr>
          <a:xfrm>
            <a:off x="4876800" y="3352800"/>
            <a:ext cx="4038599" cy="32305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SPECIAL TESTS</a:t>
            </a:r>
          </a:p>
        </p:txBody>
      </p:sp>
      <p:sp>
        <p:nvSpPr>
          <p:cNvPr id="230" name="Shape 230"/>
          <p:cNvSpPr txBox="1">
            <a:spLocks noGrp="1"/>
          </p:cNvSpPr>
          <p:nvPr>
            <p:ph type="body" idx="1"/>
          </p:nvPr>
        </p:nvSpPr>
        <p:spPr>
          <a:xfrm>
            <a:off x="457200" y="1600200"/>
            <a:ext cx="8229600" cy="4876799"/>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The tests used in this section will be different for each body part that we cover</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Remember to perform each test bilaterally</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In general the tests are used to determine</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Joint range of motion</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Muscle strength and function</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Ligament stability</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Nervous function/integrity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ROM &amp; Muscle Testing</a:t>
            </a:r>
          </a:p>
        </p:txBody>
      </p:sp>
      <p:sp>
        <p:nvSpPr>
          <p:cNvPr id="236" name="Shape 236"/>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 Used to determine if the range of motion of a joint is within normal limits</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Always test bilaterally</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Three ways to test range of motion– test them in this order</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Active—the athlete move the joint themselves</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Passive– the athlete is relaxed and you move the joint through the ROM</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Resistive--  you apply resistance while the athlete moves the joint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descr="ROM"/>
          <p:cNvPicPr preferRelativeResize="0"/>
          <p:nvPr/>
        </p:nvPicPr>
        <p:blipFill rotWithShape="1">
          <a:blip r:embed="rId3">
            <a:alphaModFix/>
          </a:blip>
          <a:srcRect/>
          <a:stretch/>
        </p:blipFill>
        <p:spPr>
          <a:xfrm>
            <a:off x="1371600" y="685800"/>
            <a:ext cx="2298699" cy="3136899"/>
          </a:xfrm>
          <a:prstGeom prst="rect">
            <a:avLst/>
          </a:prstGeom>
          <a:noFill/>
          <a:ln>
            <a:noFill/>
          </a:ln>
        </p:spPr>
      </p:pic>
      <p:pic>
        <p:nvPicPr>
          <p:cNvPr id="242" name="Shape 242" descr="manul muscle testing"/>
          <p:cNvPicPr preferRelativeResize="0"/>
          <p:nvPr/>
        </p:nvPicPr>
        <p:blipFill rotWithShape="1">
          <a:blip r:embed="rId4">
            <a:alphaModFix/>
          </a:blip>
          <a:srcRect/>
          <a:stretch/>
        </p:blipFill>
        <p:spPr>
          <a:xfrm>
            <a:off x="3429000" y="3962400"/>
            <a:ext cx="4635499" cy="214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Ligamentous Tests</a:t>
            </a:r>
          </a:p>
        </p:txBody>
      </p:sp>
      <p:sp>
        <p:nvSpPr>
          <p:cNvPr id="248" name="Shape 248"/>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Tests used to determine the integrity of specific ligaments</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We will learn specific tests during future units</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Results of these tests, along with the history, inspection and palpation will allow you to “grade” sprains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descr="Ankle_ATF_drawer_arrow_300w"/>
          <p:cNvPicPr preferRelativeResize="0"/>
          <p:nvPr/>
        </p:nvPicPr>
        <p:blipFill rotWithShape="1">
          <a:blip r:embed="rId3">
            <a:alphaModFix/>
          </a:blip>
          <a:srcRect/>
          <a:stretch/>
        </p:blipFill>
        <p:spPr>
          <a:xfrm>
            <a:off x="990600" y="533400"/>
            <a:ext cx="3809999" cy="3771900"/>
          </a:xfrm>
          <a:prstGeom prst="rect">
            <a:avLst/>
          </a:prstGeom>
          <a:noFill/>
          <a:ln>
            <a:noFill/>
          </a:ln>
        </p:spPr>
      </p:pic>
      <p:pic>
        <p:nvPicPr>
          <p:cNvPr id="254" name="Shape 254" descr="ant drawer knee"/>
          <p:cNvPicPr preferRelativeResize="0"/>
          <p:nvPr/>
        </p:nvPicPr>
        <p:blipFill rotWithShape="1">
          <a:blip r:embed="rId4">
            <a:alphaModFix/>
          </a:blip>
          <a:srcRect/>
          <a:stretch/>
        </p:blipFill>
        <p:spPr>
          <a:xfrm>
            <a:off x="5181600" y="3733800"/>
            <a:ext cx="2666999" cy="2666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Grades of Sprains</a:t>
            </a:r>
          </a:p>
        </p:txBody>
      </p:sp>
      <p:sp>
        <p:nvSpPr>
          <p:cNvPr id="260" name="Shape 260"/>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Grade I</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Ligament testing reveals solid endpoint (rope)</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Grade II</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Ligament testing reveals soft endpoint (bungee)</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Grade III</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Ligament testing reveals no endpoint (nothing)</a:t>
            </a:r>
          </a:p>
          <a:p>
            <a:pPr marL="342900" marR="0" lvl="0" indent="-342900" algn="l" rtl="0">
              <a:spcBef>
                <a:spcPts val="560"/>
              </a:spcBef>
              <a:spcAft>
                <a:spcPts val="0"/>
              </a:spcAft>
              <a:buClr>
                <a:schemeClr val="hlink"/>
              </a:buClr>
              <a:buSzPct val="90000"/>
              <a:buFont typeface="Noto Sans Symbols"/>
              <a:buNone/>
            </a:pP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Neurologic Testing</a:t>
            </a:r>
          </a:p>
        </p:txBody>
      </p:sp>
      <p:sp>
        <p:nvSpPr>
          <p:cNvPr id="266" name="Shape 266"/>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Dermatomes: an area of skin mainly supplied by a single spinal nerve</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Myotomes: a group of muscle mainly supplied by a single spinal nerve</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Reflexes</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Peripheral nerve testing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Communication</a:t>
            </a:r>
          </a:p>
        </p:txBody>
      </p:sp>
      <p:sp>
        <p:nvSpPr>
          <p:cNvPr id="272" name="Shape 272"/>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Remember to respect the athlete’s privacy and HIPAA </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Only communicate with people directly involved with the athlete– parents, coach, team doctor, etc.</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Do not give specific information to the media</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Store your evaluation in a secure place – athlete’s secured file, secured computer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a:solidFill>
                  <a:schemeClr val="lt1"/>
                </a:solidFill>
                <a:latin typeface="Arial"/>
                <a:ea typeface="Arial"/>
                <a:cs typeface="Arial"/>
                <a:sym typeface="Arial"/>
              </a:rPr>
              <a:t>HOPS</a:t>
            </a:r>
          </a:p>
        </p:txBody>
      </p:sp>
      <p:sp>
        <p:nvSpPr>
          <p:cNvPr id="176" name="Shape 176"/>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Systematic and standardized procedure  used to evaluate injuries.</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Why?</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Reduces risk of “missing something”</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Allows easy communication of findings to all sports medicine personnel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HOPS</a:t>
            </a:r>
          </a:p>
        </p:txBody>
      </p:sp>
      <p:sp>
        <p:nvSpPr>
          <p:cNvPr id="182" name="Shape 182"/>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rgbClr val="CC0000"/>
                </a:solidFill>
                <a:latin typeface="Arial"/>
                <a:ea typeface="Arial"/>
                <a:cs typeface="Arial"/>
                <a:sym typeface="Arial"/>
              </a:rPr>
              <a:t>H</a:t>
            </a:r>
            <a:r>
              <a:rPr lang="en-US" sz="3200" b="0" i="0" u="none" strike="noStrike" cap="none">
                <a:solidFill>
                  <a:schemeClr val="lt1"/>
                </a:solidFill>
                <a:latin typeface="Arial"/>
                <a:ea typeface="Arial"/>
                <a:cs typeface="Arial"/>
                <a:sym typeface="Arial"/>
              </a:rPr>
              <a:t>istory</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rgbClr val="CC0000"/>
                </a:solidFill>
                <a:latin typeface="Arial"/>
                <a:ea typeface="Arial"/>
                <a:cs typeface="Arial"/>
                <a:sym typeface="Arial"/>
              </a:rPr>
              <a:t>O</a:t>
            </a:r>
            <a:r>
              <a:rPr lang="en-US" sz="3200" b="0" i="0" u="none" strike="noStrike" cap="none">
                <a:solidFill>
                  <a:schemeClr val="lt1"/>
                </a:solidFill>
                <a:latin typeface="Arial"/>
                <a:ea typeface="Arial"/>
                <a:cs typeface="Arial"/>
                <a:sym typeface="Arial"/>
              </a:rPr>
              <a:t>bservation</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rgbClr val="CC0000"/>
                </a:solidFill>
                <a:latin typeface="Arial"/>
                <a:ea typeface="Arial"/>
                <a:cs typeface="Arial"/>
                <a:sym typeface="Arial"/>
              </a:rPr>
              <a:t>P</a:t>
            </a:r>
            <a:r>
              <a:rPr lang="en-US" sz="3200" b="0" i="0" u="none" strike="noStrike" cap="none">
                <a:solidFill>
                  <a:schemeClr val="lt1"/>
                </a:solidFill>
                <a:latin typeface="Arial"/>
                <a:ea typeface="Arial"/>
                <a:cs typeface="Arial"/>
                <a:sym typeface="Arial"/>
              </a:rPr>
              <a:t>alpation</a:t>
            </a: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rgbClr val="CC0000"/>
                </a:solidFill>
                <a:latin typeface="Arial"/>
                <a:ea typeface="Arial"/>
                <a:cs typeface="Arial"/>
                <a:sym typeface="Arial"/>
              </a:rPr>
              <a:t>S</a:t>
            </a:r>
            <a:r>
              <a:rPr lang="en-US" sz="3200" b="0" i="0" u="none" strike="noStrike" cap="none">
                <a:solidFill>
                  <a:schemeClr val="lt1"/>
                </a:solidFill>
                <a:latin typeface="Arial"/>
                <a:ea typeface="Arial"/>
                <a:cs typeface="Arial"/>
                <a:sym typeface="Arial"/>
              </a:rPr>
              <a:t>pecial Tests</a:t>
            </a:r>
          </a:p>
          <a:p>
            <a:pPr marL="342900" marR="0" lvl="0" indent="-342900" algn="l" rtl="0">
              <a:lnSpc>
                <a:spcPct val="100000"/>
              </a:lnSpc>
              <a:spcBef>
                <a:spcPts val="640"/>
              </a:spcBef>
              <a:spcAft>
                <a:spcPts val="0"/>
              </a:spcAft>
              <a:buClr>
                <a:schemeClr val="hlink"/>
              </a:buClr>
              <a:buSzPct val="90000"/>
              <a:buFont typeface="Noto Sans Symbols"/>
              <a:buNone/>
            </a:pPr>
            <a:endParaRPr sz="3200" b="0" i="0" u="none" strike="noStrike" cap="none">
              <a:solidFill>
                <a:schemeClr val="lt1"/>
              </a:solidFill>
              <a:latin typeface="Arial"/>
              <a:ea typeface="Arial"/>
              <a:cs typeface="Arial"/>
              <a:sym typeface="Arial"/>
            </a:endParaRPr>
          </a:p>
          <a:p>
            <a:pPr marL="342900" marR="0" lvl="0" indent="-342900" algn="l" rtl="0">
              <a:lnSpc>
                <a:spcPct val="100000"/>
              </a:lnSpc>
              <a:spcBef>
                <a:spcPts val="64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Sometime it is referred to as HIPS (history, inspection, palpation and special tests)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HISTORY</a:t>
            </a:r>
          </a:p>
        </p:txBody>
      </p:sp>
      <p:sp>
        <p:nvSpPr>
          <p:cNvPr id="188" name="Shape 188"/>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ct val="90000"/>
              <a:buFont typeface="Noto Sans Symbols"/>
              <a:buChar char="•"/>
            </a:pPr>
            <a:r>
              <a:rPr lang="en-US" sz="2400" b="0" i="0" u="none" strike="noStrike" cap="none">
                <a:solidFill>
                  <a:schemeClr val="lt1"/>
                </a:solidFill>
                <a:latin typeface="Arial"/>
                <a:ea typeface="Arial"/>
                <a:cs typeface="Arial"/>
                <a:sym typeface="Arial"/>
              </a:rPr>
              <a:t>First step</a:t>
            </a:r>
          </a:p>
          <a:p>
            <a:pPr marL="342900" marR="0" lvl="0" indent="-342900" algn="l" rtl="0">
              <a:lnSpc>
                <a:spcPct val="90000"/>
              </a:lnSpc>
              <a:spcBef>
                <a:spcPts val="480"/>
              </a:spcBef>
              <a:spcAft>
                <a:spcPts val="0"/>
              </a:spcAft>
              <a:buClr>
                <a:schemeClr val="hlink"/>
              </a:buClr>
              <a:buSzPct val="90000"/>
              <a:buFont typeface="Noto Sans Symbols"/>
              <a:buChar char="•"/>
            </a:pPr>
            <a:r>
              <a:rPr lang="en-US" sz="2400" b="0" i="0" u="none" strike="noStrike" cap="none">
                <a:solidFill>
                  <a:schemeClr val="lt1"/>
                </a:solidFill>
                <a:latin typeface="Arial"/>
                <a:ea typeface="Arial"/>
                <a:cs typeface="Arial"/>
                <a:sym typeface="Arial"/>
              </a:rPr>
              <a:t>Done before you ever touch the athlete</a:t>
            </a:r>
          </a:p>
          <a:p>
            <a:pPr marL="342900" marR="0" lvl="0" indent="-342900" algn="l" rtl="0">
              <a:lnSpc>
                <a:spcPct val="90000"/>
              </a:lnSpc>
              <a:spcBef>
                <a:spcPts val="480"/>
              </a:spcBef>
              <a:spcAft>
                <a:spcPts val="0"/>
              </a:spcAft>
              <a:buClr>
                <a:schemeClr val="hlink"/>
              </a:buClr>
              <a:buSzPct val="90000"/>
              <a:buFont typeface="Noto Sans Symbols"/>
              <a:buChar char="•"/>
            </a:pPr>
            <a:r>
              <a:rPr lang="en-US" sz="2400" b="0" i="0" u="none" strike="noStrike" cap="none">
                <a:solidFill>
                  <a:schemeClr val="lt1"/>
                </a:solidFill>
                <a:latin typeface="Arial"/>
                <a:ea typeface="Arial"/>
                <a:cs typeface="Arial"/>
                <a:sym typeface="Arial"/>
              </a:rPr>
              <a:t>Use information gained during this phase to guide the rest of the evaluation</a:t>
            </a:r>
          </a:p>
          <a:p>
            <a:pPr marL="342900" marR="0" lvl="0" indent="-342900" algn="l" rtl="0">
              <a:lnSpc>
                <a:spcPct val="90000"/>
              </a:lnSpc>
              <a:spcBef>
                <a:spcPts val="480"/>
              </a:spcBef>
              <a:spcAft>
                <a:spcPts val="0"/>
              </a:spcAft>
              <a:buClr>
                <a:schemeClr val="hlink"/>
              </a:buClr>
              <a:buSzPct val="90000"/>
              <a:buFont typeface="Noto Sans Symbols"/>
              <a:buChar char="•"/>
            </a:pPr>
            <a:r>
              <a:rPr lang="en-US" sz="2400" b="0" i="0" u="none" strike="noStrike" cap="none">
                <a:solidFill>
                  <a:schemeClr val="lt1"/>
                </a:solidFill>
                <a:latin typeface="Arial"/>
                <a:ea typeface="Arial"/>
                <a:cs typeface="Arial"/>
                <a:sym typeface="Arial"/>
              </a:rPr>
              <a:t>Questions should answer the following:</a:t>
            </a:r>
          </a:p>
          <a:p>
            <a:pPr marL="742950" marR="0" lvl="1" indent="-285750" algn="l" rtl="0">
              <a:lnSpc>
                <a:spcPct val="9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How did injury occur</a:t>
            </a:r>
          </a:p>
          <a:p>
            <a:pPr marL="742950" marR="0" lvl="1" indent="-285750" algn="l" rtl="0">
              <a:lnSpc>
                <a:spcPct val="9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When did injury occur</a:t>
            </a:r>
          </a:p>
          <a:p>
            <a:pPr marL="742950" marR="0" lvl="1" indent="-285750" algn="l" rtl="0">
              <a:lnSpc>
                <a:spcPct val="9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Did you hear anything: pops, grating, etc.</a:t>
            </a:r>
          </a:p>
          <a:p>
            <a:pPr marL="742950" marR="0" lvl="1" indent="-285750" algn="l" rtl="0">
              <a:lnSpc>
                <a:spcPct val="9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Did you feel anything: give out, pop out, burning, numbness, etc.</a:t>
            </a:r>
          </a:p>
          <a:p>
            <a:pPr marL="742950" marR="0" lvl="1" indent="-285750" algn="l" rtl="0">
              <a:lnSpc>
                <a:spcPct val="9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What have you done for it: ice, heat, NSAIDs</a:t>
            </a:r>
          </a:p>
          <a:p>
            <a:pPr marL="742950" marR="0" lvl="1" indent="-285750" algn="l" rtl="0">
              <a:lnSpc>
                <a:spcPct val="9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Type and location of pain</a:t>
            </a:r>
          </a:p>
          <a:p>
            <a:pPr marL="342900" marR="0" lvl="0" indent="-342900" algn="l" rtl="0">
              <a:spcBef>
                <a:spcPts val="400"/>
              </a:spcBef>
              <a:spcAft>
                <a:spcPts val="0"/>
              </a:spcAft>
              <a:buClr>
                <a:schemeClr val="hlink"/>
              </a:buClr>
              <a:buSzPct val="90000"/>
              <a:buFont typeface="Noto Sans Symbols"/>
              <a:buNone/>
            </a:pP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INSPECTION</a:t>
            </a:r>
          </a:p>
        </p:txBody>
      </p:sp>
      <p:sp>
        <p:nvSpPr>
          <p:cNvPr id="194" name="Shape 194"/>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Second part of the evaluation</a:t>
            </a:r>
          </a:p>
          <a:p>
            <a:pPr marL="342900" marR="0" lvl="0" indent="-342900" algn="l" rtl="0">
              <a:lnSpc>
                <a:spcPct val="9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You still have not touched the athlete</a:t>
            </a:r>
          </a:p>
          <a:p>
            <a:pPr marL="742950" marR="0" lvl="1" indent="-285750" algn="l" rtl="0">
              <a:lnSpc>
                <a:spcPct val="9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Why do you think that the athletic trainer still has not touched the injured athlete? </a:t>
            </a:r>
          </a:p>
          <a:p>
            <a:pPr marL="342900" marR="0" lvl="0" indent="-342900" algn="l" rtl="0">
              <a:lnSpc>
                <a:spcPct val="9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This phase can be done as soon as you see the athlete walk in the door, or as you walk onto the field, and can be partially done while taking the history.</a:t>
            </a:r>
          </a:p>
          <a:p>
            <a:pPr marL="342900" marR="0" lvl="0" indent="-342900" algn="l" rtl="0">
              <a:lnSpc>
                <a:spcPct val="9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Compare everything bilaterally</a:t>
            </a:r>
          </a:p>
          <a:p>
            <a:pPr marL="742950" marR="0" lvl="1" indent="-285750" algn="l" rtl="0">
              <a:lnSpc>
                <a:spcPct val="9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Why?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INSPECTION</a:t>
            </a:r>
          </a:p>
        </p:txBody>
      </p:sp>
      <p:sp>
        <p:nvSpPr>
          <p:cNvPr id="200" name="Shape 200"/>
          <p:cNvSpPr txBox="1">
            <a:spLocks noGrp="1"/>
          </p:cNvSpPr>
          <p:nvPr>
            <p:ph type="body" idx="1"/>
          </p:nvPr>
        </p:nvSpPr>
        <p:spPr>
          <a:xfrm>
            <a:off x="457200" y="1295400"/>
            <a:ext cx="8229600" cy="51816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3200" b="0" i="0" u="none" strike="noStrike" cap="none">
                <a:solidFill>
                  <a:schemeClr val="lt1"/>
                </a:solidFill>
                <a:latin typeface="Arial"/>
                <a:ea typeface="Arial"/>
                <a:cs typeface="Arial"/>
                <a:sym typeface="Arial"/>
              </a:rPr>
              <a:t>During the inspection you are LOOKING for clues that tell you about the injury</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Swelling (type, location, amount)</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Discoloration</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Deformities</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Gait/weight-bearing</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Posture</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Scars from previous injuries</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Bleeding</a:t>
            </a:r>
          </a:p>
          <a:p>
            <a:pPr marL="1143000" marR="0" lvl="2" indent="-228600" algn="l" rtl="0">
              <a:lnSpc>
                <a:spcPct val="100000"/>
              </a:lnSpc>
              <a:spcBef>
                <a:spcPts val="480"/>
              </a:spcBef>
              <a:spcAft>
                <a:spcPts val="0"/>
              </a:spcAft>
              <a:buClr>
                <a:schemeClr val="accent2"/>
              </a:buClr>
              <a:buSzPct val="90000"/>
              <a:buFont typeface="Noto Sans Symbols"/>
              <a:buChar char="•"/>
            </a:pPr>
            <a:r>
              <a:rPr lang="en-US" sz="2400" b="0" i="0" u="none" strike="noStrike" cap="none">
                <a:solidFill>
                  <a:schemeClr val="lt1"/>
                </a:solidFill>
                <a:latin typeface="Arial"/>
                <a:ea typeface="Arial"/>
                <a:cs typeface="Arial"/>
                <a:sym typeface="Arial"/>
              </a:rPr>
              <a:t>What should you do if you see bleeding?</a:t>
            </a:r>
          </a:p>
          <a:p>
            <a:pPr marL="342900" marR="0" lvl="0" indent="-342900" algn="l" rtl="0">
              <a:spcBef>
                <a:spcPts val="480"/>
              </a:spcBef>
              <a:spcAft>
                <a:spcPts val="0"/>
              </a:spcAft>
              <a:buClr>
                <a:schemeClr val="hlink"/>
              </a:buClr>
              <a:buSzPct val="90000"/>
              <a:buFont typeface="Noto Sans Symbols"/>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walking off with dislocated shoulder"/>
          <p:cNvPicPr preferRelativeResize="0"/>
          <p:nvPr/>
        </p:nvPicPr>
        <p:blipFill rotWithShape="1">
          <a:blip r:embed="rId3">
            <a:alphaModFix/>
          </a:blip>
          <a:srcRect/>
          <a:stretch/>
        </p:blipFill>
        <p:spPr>
          <a:xfrm>
            <a:off x="1143000" y="762000"/>
            <a:ext cx="2444750" cy="3352799"/>
          </a:xfrm>
          <a:prstGeom prst="rect">
            <a:avLst/>
          </a:prstGeom>
          <a:noFill/>
          <a:ln>
            <a:noFill/>
          </a:ln>
        </p:spPr>
      </p:pic>
      <p:pic>
        <p:nvPicPr>
          <p:cNvPr id="206" name="Shape 206" descr="dislocated shoulder"/>
          <p:cNvPicPr preferRelativeResize="0"/>
          <p:nvPr/>
        </p:nvPicPr>
        <p:blipFill rotWithShape="1">
          <a:blip r:embed="rId4">
            <a:alphaModFix/>
          </a:blip>
          <a:srcRect/>
          <a:stretch/>
        </p:blipFill>
        <p:spPr>
          <a:xfrm>
            <a:off x="4114800" y="2133600"/>
            <a:ext cx="4648199" cy="3486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Palpation</a:t>
            </a:r>
          </a:p>
        </p:txBody>
      </p:sp>
      <p:sp>
        <p:nvSpPr>
          <p:cNvPr id="212" name="Shape 212"/>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This is the first time you actually touch the athlete</a:t>
            </a:r>
          </a:p>
          <a:p>
            <a:pPr marL="342900" marR="0" lvl="0" indent="-342900" algn="l" rtl="0">
              <a:lnSpc>
                <a:spcPct val="9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You use the information you gained during the history and inspection to guide you</a:t>
            </a:r>
          </a:p>
          <a:p>
            <a:pPr marL="342900" marR="0" lvl="0" indent="-342900" algn="l" rtl="0">
              <a:lnSpc>
                <a:spcPct val="9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Now you are FEELING for clues about the injury</a:t>
            </a:r>
          </a:p>
          <a:p>
            <a:pPr marL="342900" marR="0" lvl="0" indent="-342900" algn="l" rtl="0">
              <a:lnSpc>
                <a:spcPct val="9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You always palpate the uninjured side first</a:t>
            </a:r>
          </a:p>
          <a:p>
            <a:pPr marL="742950" marR="0" lvl="1" indent="-285750" algn="l" rtl="0">
              <a:lnSpc>
                <a:spcPct val="9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Why?</a:t>
            </a:r>
          </a:p>
          <a:p>
            <a:pPr marL="342900" marR="0" lvl="0" indent="-342900" algn="l" rtl="0">
              <a:lnSpc>
                <a:spcPct val="9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Then you palpate the injured side starting away from the area of most pain.</a:t>
            </a:r>
          </a:p>
          <a:p>
            <a:pPr marL="742950" marR="0" lvl="1" indent="-285750" algn="l" rtl="0">
              <a:lnSpc>
                <a:spcPct val="9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Why?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7812"/>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Palpation</a:t>
            </a:r>
          </a:p>
        </p:txBody>
      </p:sp>
      <p:sp>
        <p:nvSpPr>
          <p:cNvPr id="218" name="Shape 218"/>
          <p:cNvSpPr txBox="1">
            <a:spLocks noGrp="1"/>
          </p:cNvSpPr>
          <p:nvPr>
            <p:ph type="body" idx="1"/>
          </p:nvPr>
        </p:nvSpPr>
        <p:spPr>
          <a:xfrm>
            <a:off x="457200" y="1600200"/>
            <a:ext cx="8229600" cy="45307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Remember to observe universal precautions if your inspection revealed blood or body fluids</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Things you are looking for during palpation</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Temperature changes: hot or cold</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Deformities</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Point tenderness</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Crepitice</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Swelling (wet diaper vs. water balloon)</a:t>
            </a:r>
          </a:p>
          <a:p>
            <a:pPr marL="742950" marR="0" lvl="1" indent="-28575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Rule out fractures</a:t>
            </a:r>
          </a:p>
          <a:p>
            <a:pPr marL="342900" marR="0" lvl="0" indent="-342900" algn="l" rtl="0">
              <a:spcBef>
                <a:spcPts val="480"/>
              </a:spcBef>
              <a:spcAft>
                <a:spcPts val="0"/>
              </a:spcAft>
              <a:buClr>
                <a:schemeClr val="hlink"/>
              </a:buClr>
              <a:buSzPct val="90000"/>
              <a:buFont typeface="Noto Sans Symbols"/>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On-screen Show (4:3)</PresentationFormat>
  <Paragraphs>94</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Noto Sans Symbols</vt:lpstr>
      <vt:lpstr>1_Beam</vt:lpstr>
      <vt:lpstr>Beam</vt:lpstr>
      <vt:lpstr>HOPS</vt:lpstr>
      <vt:lpstr>HOPS</vt:lpstr>
      <vt:lpstr>HOPS</vt:lpstr>
      <vt:lpstr>HISTORY</vt:lpstr>
      <vt:lpstr>INSPECTION</vt:lpstr>
      <vt:lpstr>INSPECTION</vt:lpstr>
      <vt:lpstr>PowerPoint Presentation</vt:lpstr>
      <vt:lpstr>Palpation</vt:lpstr>
      <vt:lpstr>Palpation</vt:lpstr>
      <vt:lpstr>PowerPoint Presentation</vt:lpstr>
      <vt:lpstr>SPECIAL TESTS</vt:lpstr>
      <vt:lpstr>ROM &amp; Muscle Testing</vt:lpstr>
      <vt:lpstr>PowerPoint Presentation</vt:lpstr>
      <vt:lpstr>Ligamentous Tests</vt:lpstr>
      <vt:lpstr>PowerPoint Presentation</vt:lpstr>
      <vt:lpstr>Grades of Sprains</vt:lpstr>
      <vt:lpstr>Neurologic Testing</vt:lpstr>
      <vt:lpstr>Communication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HOPS</dc:title>
  <dc:creator>lausd_user</dc:creator>
  <cp:lastModifiedBy>lausd_user</cp:lastModifiedBy>
  <cp:revision>1</cp:revision>
  <dcterms:modified xsi:type="dcterms:W3CDTF">2017-09-18T16:10:51Z</dcterms:modified>
</cp:coreProperties>
</file>